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64" roundtripDataSignature="AMtx7mgyvJCHPkWWOFEjwawr7emRhgm4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F91E13-5AAD-4F7C-89CF-44AC9A4BBBB2}">
  <a:tblStyle styleId="{4EF91E13-5AAD-4F7C-89CF-44AC9A4BBB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customschemas.google.com/relationships/presentationmetadata" Target="meta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cc737dd6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3cc737d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cc737dd62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3cc737dd6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cc737dd62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3cc737dd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ce3299ce5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3ce3299c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cc737dd62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3cc737dd6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cc737dd62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3cc737dd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2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Relationship Id="rId5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668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/>
              <a:t>자취생을 위한 홈페이지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2668796" y="2157389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 비밀번호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2691520" y="2724139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 비밀번호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3453446" y="1604860"/>
            <a:ext cx="267126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: ‘아이디 정보＇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3872274" y="3656436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560600" y="2436920"/>
            <a:ext cx="6022800" cy="102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1560600" y="3934550"/>
            <a:ext cx="6022800" cy="9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560600" y="35213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1560600" y="49162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7000" y="1170125"/>
            <a:ext cx="3990001" cy="11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1560600" y="1018588"/>
            <a:ext cx="6022800" cy="17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1560600" y="2835500"/>
            <a:ext cx="1084500" cy="20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동의/ 비동의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1560600" y="3179875"/>
            <a:ext cx="908700" cy="3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3872274" y="3656436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81" name="Google Shape;181;p13"/>
          <p:cNvSpPr txBox="1"/>
          <p:nvPr/>
        </p:nvSpPr>
        <p:spPr>
          <a:xfrm>
            <a:off x="2173184" y="902526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3051958" y="902526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2173184" y="1296983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3051958" y="1296983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2173184" y="169143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3051958" y="1691439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1864426" y="2117357"/>
            <a:ext cx="11875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3051958" y="21173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>
            <a:off x="1508166" y="2543274"/>
            <a:ext cx="15437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3051958" y="254327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1745673" y="2969190"/>
            <a:ext cx="1306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3051958" y="2969190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3"/>
          <p:cNvSpPr txBox="1"/>
          <p:nvPr/>
        </p:nvSpPr>
        <p:spPr>
          <a:xfrm>
            <a:off x="2173184" y="3395105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</a:t>
            </a: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3051958" y="3395105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2173184" y="385380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3051958" y="3853809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4800121" y="3840895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3051958" y="427070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3051958" y="468735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/>
        </p:nvSpPr>
        <p:spPr>
          <a:xfrm>
            <a:off x="2233695" y="182762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>
            <a:off x="3112469" y="182762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860632" y="169848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3112469" y="5996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3112469" y="101630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2233695" y="1760551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2097741" y="2175626"/>
            <a:ext cx="1014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생년월일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2043953" y="2590701"/>
            <a:ext cx="1068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자취경력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3166782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3409354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남성</a:t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4226858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4469430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여성</a:t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3112469" y="2188160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4127197" y="218815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/>
          </a:p>
        </p:txBody>
      </p:sp>
      <p:sp>
        <p:nvSpPr>
          <p:cNvPr id="218" name="Google Shape;218;p14"/>
          <p:cNvSpPr/>
          <p:nvPr/>
        </p:nvSpPr>
        <p:spPr>
          <a:xfrm>
            <a:off x="4572000" y="2193377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5202437" y="2188158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5653964" y="2181436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6270953" y="219337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4998144" y="224203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 rot="10800000">
            <a:off x="5004657" y="237159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3112469" y="2588325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4180985" y="2588324"/>
            <a:ext cx="6237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연차</a:t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3530136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4659689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회원정보 수정</a:t>
            </a:r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2173184" y="902526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051958" y="902526"/>
            <a:ext cx="2850078" cy="307776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2173184" y="1296983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3051958" y="1296983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2173184" y="169143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3051958" y="1691439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1864426" y="2117357"/>
            <a:ext cx="11875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3051958" y="21173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1508166" y="2543274"/>
            <a:ext cx="15437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</a:t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3051958" y="254327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1745673" y="2969190"/>
            <a:ext cx="1306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</a:t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3051958" y="2969190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2173184" y="3395105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</a:t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3051958" y="3395105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2173184" y="3853809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3051958" y="3853809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4800121" y="3840895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3051958" y="427070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3051958" y="4687354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2233695" y="182762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</a:t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3112469" y="182762"/>
            <a:ext cx="164106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4860632" y="169848"/>
            <a:ext cx="1101915" cy="32069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우편번호</a:t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3112469" y="59965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3112469" y="1016307"/>
            <a:ext cx="2850078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상세주소 입력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2233695" y="1760551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2097741" y="2175626"/>
            <a:ext cx="1014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생년월일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>
            <a:off x="2043953" y="2590701"/>
            <a:ext cx="1068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자취경력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3166782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3409354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남성</a:t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4226858" y="1828800"/>
            <a:ext cx="188259" cy="188259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4469430" y="1760550"/>
            <a:ext cx="878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여성</a:t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3112469" y="2188160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4127197" y="218815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4572000" y="2193377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5202437" y="2188158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월</a:t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5653964" y="2181436"/>
            <a:ext cx="623713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6270953" y="219337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4998144" y="224203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 rot="10800000">
            <a:off x="5004657" y="237159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3112469" y="2588325"/>
            <a:ext cx="1068516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4180985" y="2588324"/>
            <a:ext cx="6237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연차</a:t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3530136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4659689" y="3273194"/>
            <a:ext cx="884981" cy="307777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>
            <p:ph type="title"/>
          </p:nvPr>
        </p:nvSpPr>
        <p:spPr>
          <a:xfrm>
            <a:off x="311700" y="2431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장바구니</a:t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961464" y="1156447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1196788" y="1100049"/>
            <a:ext cx="974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선택</a:t>
            </a: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995081" y="1766047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1398494" y="1766047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2474258" y="1766047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2528048" y="2060393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3831128" y="2162701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4600182" y="2162701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4391498" y="222854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7"/>
          <p:cNvSpPr/>
          <p:nvPr/>
        </p:nvSpPr>
        <p:spPr>
          <a:xfrm rot="10800000">
            <a:off x="4398011" y="2358103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995081" y="2752883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1398494" y="2752883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2474258" y="2752883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298" name="Google Shape;298;p17"/>
          <p:cNvSpPr txBox="1"/>
          <p:nvPr/>
        </p:nvSpPr>
        <p:spPr>
          <a:xfrm>
            <a:off x="2528048" y="3047229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3831128" y="3149537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4600182" y="3149537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4391498" y="3215381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 rot="10800000">
            <a:off x="4398011" y="3344939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995081" y="3735675"/>
            <a:ext cx="194983" cy="1949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1398494" y="3735675"/>
            <a:ext cx="974912" cy="89647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2474258" y="3735675"/>
            <a:ext cx="26087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목우촌 주부9단 프랭크 소시지</a:t>
            </a:r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2528048" y="4030021"/>
            <a:ext cx="15329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6,300원</a:t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3831128" y="4132329"/>
            <a:ext cx="769054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4600182" y="4132329"/>
            <a:ext cx="3422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4391498" y="4198173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7"/>
          <p:cNvSpPr/>
          <p:nvPr/>
        </p:nvSpPr>
        <p:spPr>
          <a:xfrm rot="10800000">
            <a:off x="4398011" y="4327731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5968252" y="1967982"/>
            <a:ext cx="14007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주문금액</a:t>
            </a:r>
            <a:endParaRPr/>
          </a:p>
        </p:txBody>
      </p:sp>
      <p:sp>
        <p:nvSpPr>
          <p:cNvPr id="312" name="Google Shape;312;p17"/>
          <p:cNvSpPr txBox="1"/>
          <p:nvPr/>
        </p:nvSpPr>
        <p:spPr>
          <a:xfrm>
            <a:off x="5968252" y="2390215"/>
            <a:ext cx="974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42,800원</a:t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6058183" y="2939716"/>
            <a:ext cx="1062035" cy="30777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주문하기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장바구니</a:t>
            </a: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300" y="1075463"/>
            <a:ext cx="5919400" cy="17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300" y="2929025"/>
            <a:ext cx="6154976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8"/>
          <p:cNvSpPr/>
          <p:nvPr/>
        </p:nvSpPr>
        <p:spPr>
          <a:xfrm>
            <a:off x="3560850" y="4205650"/>
            <a:ext cx="2022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cc737dd62_0_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27" name="Google Shape;327;g23cc737dd62_0_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28" name="Google Shape;328;g23cc737dd62_0_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29" name="Google Shape;329;g23cc737dd62_0_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30" name="Google Shape;330;g23cc737dd62_0_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31" name="Google Shape;331;g23cc737dd62_0_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32" name="Google Shape;332;g23cc737dd62_0_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33" name="Google Shape;333;g23cc737dd62_0_0"/>
          <p:cNvSpPr/>
          <p:nvPr/>
        </p:nvSpPr>
        <p:spPr>
          <a:xfrm>
            <a:off x="616875" y="1071575"/>
            <a:ext cx="9438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마이페이지</a:t>
            </a:r>
            <a:endParaRPr sz="1100"/>
          </a:p>
        </p:txBody>
      </p:sp>
      <p:sp>
        <p:nvSpPr>
          <p:cNvPr id="334" name="Google Shape;334;g23cc737dd62_0_0"/>
          <p:cNvSpPr/>
          <p:nvPr/>
        </p:nvSpPr>
        <p:spPr>
          <a:xfrm>
            <a:off x="616875" y="1530500"/>
            <a:ext cx="11001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OO님, 반가워요</a:t>
            </a:r>
            <a:endParaRPr sz="1000"/>
          </a:p>
        </p:txBody>
      </p:sp>
      <p:sp>
        <p:nvSpPr>
          <p:cNvPr id="335" name="Google Shape;335;g23cc737dd62_0_0"/>
          <p:cNvSpPr/>
          <p:nvPr/>
        </p:nvSpPr>
        <p:spPr>
          <a:xfrm>
            <a:off x="1802600" y="1654975"/>
            <a:ext cx="172200" cy="7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3cc737dd62_0_0"/>
          <p:cNvSpPr/>
          <p:nvPr/>
        </p:nvSpPr>
        <p:spPr>
          <a:xfrm>
            <a:off x="2102650" y="1547875"/>
            <a:ext cx="20040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누르면 정보수정 페이지로 이동</a:t>
            </a:r>
            <a:endParaRPr sz="1000"/>
          </a:p>
        </p:txBody>
      </p:sp>
      <p:sp>
        <p:nvSpPr>
          <p:cNvPr id="337" name="Google Shape;337;g23cc737dd62_0_0"/>
          <p:cNvSpPr/>
          <p:nvPr/>
        </p:nvSpPr>
        <p:spPr>
          <a:xfrm flipH="1">
            <a:off x="649100" y="1962350"/>
            <a:ext cx="21744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주문목록</a:t>
            </a:r>
            <a:endParaRPr/>
          </a:p>
        </p:txBody>
      </p:sp>
      <p:sp>
        <p:nvSpPr>
          <p:cNvPr id="338" name="Google Shape;338;g23cc737dd62_0_0"/>
          <p:cNvSpPr/>
          <p:nvPr/>
        </p:nvSpPr>
        <p:spPr>
          <a:xfrm flipH="1">
            <a:off x="2763475" y="1962350"/>
            <a:ext cx="21744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펀딩목록</a:t>
            </a:r>
            <a:endParaRPr/>
          </a:p>
        </p:txBody>
      </p:sp>
      <p:sp>
        <p:nvSpPr>
          <p:cNvPr id="339" name="Google Shape;339;g23cc737dd62_0_0"/>
          <p:cNvSpPr/>
          <p:nvPr/>
        </p:nvSpPr>
        <p:spPr>
          <a:xfrm flipH="1">
            <a:off x="4937875" y="1962350"/>
            <a:ext cx="2652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리뷰목록</a:t>
            </a:r>
            <a:endParaRPr/>
          </a:p>
        </p:txBody>
      </p:sp>
      <p:sp>
        <p:nvSpPr>
          <p:cNvPr id="340" name="Google Shape;340;g23cc737dd62_0_0"/>
          <p:cNvSpPr/>
          <p:nvPr/>
        </p:nvSpPr>
        <p:spPr>
          <a:xfrm>
            <a:off x="649100" y="2371175"/>
            <a:ext cx="6941400" cy="2562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3cc737dd62_0_0"/>
          <p:cNvSpPr/>
          <p:nvPr/>
        </p:nvSpPr>
        <p:spPr>
          <a:xfrm>
            <a:off x="831275" y="2521075"/>
            <a:ext cx="6513900" cy="2180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3cc737dd62_0_0"/>
          <p:cNvSpPr/>
          <p:nvPr/>
        </p:nvSpPr>
        <p:spPr>
          <a:xfrm>
            <a:off x="1049300" y="2579625"/>
            <a:ext cx="1539900" cy="38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2023.05.01 주문</a:t>
            </a:r>
            <a:endParaRPr/>
          </a:p>
        </p:txBody>
      </p:sp>
      <p:sp>
        <p:nvSpPr>
          <p:cNvPr id="343" name="Google Shape;343;g23cc737dd62_0_0"/>
          <p:cNvSpPr/>
          <p:nvPr/>
        </p:nvSpPr>
        <p:spPr>
          <a:xfrm>
            <a:off x="1158325" y="2998025"/>
            <a:ext cx="4006500" cy="13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3cc737dd62_0_0"/>
          <p:cNvSpPr/>
          <p:nvPr/>
        </p:nvSpPr>
        <p:spPr>
          <a:xfrm>
            <a:off x="5164800" y="2616475"/>
            <a:ext cx="1914300" cy="292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주문상세보기&gt;</a:t>
            </a:r>
            <a:endParaRPr/>
          </a:p>
        </p:txBody>
      </p:sp>
      <p:sp>
        <p:nvSpPr>
          <p:cNvPr id="345" name="Google Shape;345;g23cc737dd62_0_0"/>
          <p:cNvSpPr/>
          <p:nvPr/>
        </p:nvSpPr>
        <p:spPr>
          <a:xfrm>
            <a:off x="1640275" y="3483050"/>
            <a:ext cx="1172400" cy="7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</a:t>
            </a:r>
            <a:endParaRPr/>
          </a:p>
        </p:txBody>
      </p:sp>
      <p:sp>
        <p:nvSpPr>
          <p:cNvPr id="346" name="Google Shape;346;g23cc737dd62_0_0"/>
          <p:cNvSpPr/>
          <p:nvPr/>
        </p:nvSpPr>
        <p:spPr>
          <a:xfrm>
            <a:off x="1604975" y="3169625"/>
            <a:ext cx="1100100" cy="292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배송여부</a:t>
            </a:r>
            <a:endParaRPr/>
          </a:p>
        </p:txBody>
      </p:sp>
      <p:sp>
        <p:nvSpPr>
          <p:cNvPr id="347" name="Google Shape;347;g23cc737dd62_0_0"/>
          <p:cNvSpPr/>
          <p:nvPr/>
        </p:nvSpPr>
        <p:spPr>
          <a:xfrm>
            <a:off x="3209950" y="3483050"/>
            <a:ext cx="1444500" cy="776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상품설명 및 수량 및 가격</a:t>
            </a:r>
            <a:endParaRPr/>
          </a:p>
        </p:txBody>
      </p:sp>
      <p:sp>
        <p:nvSpPr>
          <p:cNvPr id="348" name="Google Shape;348;g23cc737dd62_0_0"/>
          <p:cNvSpPr/>
          <p:nvPr/>
        </p:nvSpPr>
        <p:spPr>
          <a:xfrm>
            <a:off x="5355575" y="2998025"/>
            <a:ext cx="1760100" cy="1261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3cc737dd62_0_0"/>
          <p:cNvSpPr/>
          <p:nvPr/>
        </p:nvSpPr>
        <p:spPr>
          <a:xfrm>
            <a:off x="5698750" y="3090925"/>
            <a:ext cx="1100100" cy="292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배송조회</a:t>
            </a:r>
            <a:endParaRPr/>
          </a:p>
        </p:txBody>
      </p:sp>
      <p:sp>
        <p:nvSpPr>
          <p:cNvPr id="350" name="Google Shape;350;g23cc737dd62_0_0"/>
          <p:cNvSpPr/>
          <p:nvPr/>
        </p:nvSpPr>
        <p:spPr>
          <a:xfrm>
            <a:off x="5698750" y="3505775"/>
            <a:ext cx="1100100" cy="292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교환,반품</a:t>
            </a:r>
            <a:endParaRPr/>
          </a:p>
        </p:txBody>
      </p:sp>
      <p:sp>
        <p:nvSpPr>
          <p:cNvPr id="351" name="Google Shape;351;g23cc737dd62_0_0"/>
          <p:cNvSpPr/>
          <p:nvPr/>
        </p:nvSpPr>
        <p:spPr>
          <a:xfrm>
            <a:off x="5698750" y="3870175"/>
            <a:ext cx="1100100" cy="292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리뷰작성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229375" y="618600"/>
            <a:ext cx="8869200" cy="14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>
            <p:ph type="title"/>
          </p:nvPr>
        </p:nvSpPr>
        <p:spPr>
          <a:xfrm>
            <a:off x="3785575" y="1095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2" name="Google Shape;62;p2"/>
          <p:cNvSpPr txBox="1"/>
          <p:nvPr>
            <p:ph type="title"/>
          </p:nvPr>
        </p:nvSpPr>
        <p:spPr>
          <a:xfrm>
            <a:off x="498825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3" name="Google Shape;63;p2"/>
          <p:cNvSpPr txBox="1"/>
          <p:nvPr>
            <p:ph type="title"/>
          </p:nvPr>
        </p:nvSpPr>
        <p:spPr>
          <a:xfrm>
            <a:off x="2063002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4" name="Google Shape;64;p2"/>
          <p:cNvSpPr txBox="1"/>
          <p:nvPr>
            <p:ph type="title"/>
          </p:nvPr>
        </p:nvSpPr>
        <p:spPr>
          <a:xfrm>
            <a:off x="3657250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5" name="Google Shape;65;p2"/>
          <p:cNvSpPr txBox="1"/>
          <p:nvPr>
            <p:ph type="title"/>
          </p:nvPr>
        </p:nvSpPr>
        <p:spPr>
          <a:xfrm>
            <a:off x="5251498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6" name="Google Shape;66;p2"/>
          <p:cNvSpPr txBox="1"/>
          <p:nvPr>
            <p:ph type="title"/>
          </p:nvPr>
        </p:nvSpPr>
        <p:spPr>
          <a:xfrm>
            <a:off x="6884375" y="1567550"/>
            <a:ext cx="1080000" cy="32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7" name="Google Shape;67;p2"/>
          <p:cNvSpPr txBox="1"/>
          <p:nvPr>
            <p:ph type="title"/>
          </p:nvPr>
        </p:nvSpPr>
        <p:spPr>
          <a:xfrm>
            <a:off x="7066429" y="739600"/>
            <a:ext cx="1886796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000"/>
              <a:t>로그인 | 회원가입 | 장바구니</a:t>
            </a:r>
            <a:endParaRPr b="1" sz="1000"/>
          </a:p>
        </p:txBody>
      </p:sp>
      <p:sp>
        <p:nvSpPr>
          <p:cNvPr id="68" name="Google Shape;68;p2"/>
          <p:cNvSpPr txBox="1"/>
          <p:nvPr/>
        </p:nvSpPr>
        <p:spPr>
          <a:xfrm>
            <a:off x="285750" y="185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헤더 부분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cc737dd62_0_8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57" name="Google Shape;357;g23cc737dd62_0_8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58" name="Google Shape;358;g23cc737dd62_0_8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59" name="Google Shape;359;g23cc737dd62_0_8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60" name="Google Shape;360;g23cc737dd62_0_8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61" name="Google Shape;361;g23cc737dd62_0_8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62" name="Google Shape;362;g23cc737dd62_0_8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63" name="Google Shape;363;g23cc737dd62_0_89"/>
          <p:cNvSpPr/>
          <p:nvPr/>
        </p:nvSpPr>
        <p:spPr>
          <a:xfrm>
            <a:off x="616875" y="1071575"/>
            <a:ext cx="9438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마이페이지</a:t>
            </a:r>
            <a:endParaRPr sz="1100"/>
          </a:p>
        </p:txBody>
      </p:sp>
      <p:sp>
        <p:nvSpPr>
          <p:cNvPr id="364" name="Google Shape;364;g23cc737dd62_0_89"/>
          <p:cNvSpPr/>
          <p:nvPr/>
        </p:nvSpPr>
        <p:spPr>
          <a:xfrm>
            <a:off x="616875" y="1530500"/>
            <a:ext cx="11001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OO님, 반가워요</a:t>
            </a:r>
            <a:endParaRPr sz="1000"/>
          </a:p>
        </p:txBody>
      </p:sp>
      <p:sp>
        <p:nvSpPr>
          <p:cNvPr id="365" name="Google Shape;365;g23cc737dd62_0_89"/>
          <p:cNvSpPr/>
          <p:nvPr/>
        </p:nvSpPr>
        <p:spPr>
          <a:xfrm>
            <a:off x="1802600" y="1654975"/>
            <a:ext cx="172200" cy="7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3cc737dd62_0_89"/>
          <p:cNvSpPr/>
          <p:nvPr/>
        </p:nvSpPr>
        <p:spPr>
          <a:xfrm>
            <a:off x="2102650" y="1547875"/>
            <a:ext cx="20040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누르면 정보수정 페이지로 이동</a:t>
            </a:r>
            <a:endParaRPr sz="1000"/>
          </a:p>
        </p:txBody>
      </p:sp>
      <p:sp>
        <p:nvSpPr>
          <p:cNvPr id="367" name="Google Shape;367;g23cc737dd62_0_89"/>
          <p:cNvSpPr/>
          <p:nvPr/>
        </p:nvSpPr>
        <p:spPr>
          <a:xfrm flipH="1">
            <a:off x="649100" y="1962350"/>
            <a:ext cx="21744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주문목록</a:t>
            </a:r>
            <a:endParaRPr/>
          </a:p>
        </p:txBody>
      </p:sp>
      <p:sp>
        <p:nvSpPr>
          <p:cNvPr id="368" name="Google Shape;368;g23cc737dd62_0_89"/>
          <p:cNvSpPr/>
          <p:nvPr/>
        </p:nvSpPr>
        <p:spPr>
          <a:xfrm flipH="1">
            <a:off x="2763475" y="1962350"/>
            <a:ext cx="2174400" cy="38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펀딩목록</a:t>
            </a:r>
            <a:endParaRPr/>
          </a:p>
        </p:txBody>
      </p:sp>
      <p:sp>
        <p:nvSpPr>
          <p:cNvPr id="369" name="Google Shape;369;g23cc737dd62_0_89"/>
          <p:cNvSpPr/>
          <p:nvPr/>
        </p:nvSpPr>
        <p:spPr>
          <a:xfrm flipH="1">
            <a:off x="4937875" y="1962350"/>
            <a:ext cx="2652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리뷰목록</a:t>
            </a:r>
            <a:endParaRPr/>
          </a:p>
        </p:txBody>
      </p:sp>
      <p:sp>
        <p:nvSpPr>
          <p:cNvPr id="370" name="Google Shape;370;g23cc737dd62_0_89"/>
          <p:cNvSpPr/>
          <p:nvPr/>
        </p:nvSpPr>
        <p:spPr>
          <a:xfrm>
            <a:off x="649100" y="2371175"/>
            <a:ext cx="6941400" cy="2562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3cc737dd62_0_89"/>
          <p:cNvSpPr/>
          <p:nvPr/>
        </p:nvSpPr>
        <p:spPr>
          <a:xfrm>
            <a:off x="831275" y="2521075"/>
            <a:ext cx="6513900" cy="2180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3cc737dd62_0_89"/>
          <p:cNvSpPr/>
          <p:nvPr/>
        </p:nvSpPr>
        <p:spPr>
          <a:xfrm>
            <a:off x="5614500" y="2609525"/>
            <a:ext cx="1539900" cy="38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2023.05.01 참여</a:t>
            </a:r>
            <a:endParaRPr/>
          </a:p>
        </p:txBody>
      </p:sp>
      <p:sp>
        <p:nvSpPr>
          <p:cNvPr id="373" name="Google Shape;373;g23cc737dd62_0_89"/>
          <p:cNvSpPr/>
          <p:nvPr/>
        </p:nvSpPr>
        <p:spPr>
          <a:xfrm>
            <a:off x="1158325" y="2998025"/>
            <a:ext cx="4374300" cy="1389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3cc737dd62_0_89"/>
          <p:cNvSpPr/>
          <p:nvPr/>
        </p:nvSpPr>
        <p:spPr>
          <a:xfrm>
            <a:off x="1792675" y="3330650"/>
            <a:ext cx="1172400" cy="7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</a:t>
            </a:r>
            <a:endParaRPr/>
          </a:p>
        </p:txBody>
      </p:sp>
      <p:sp>
        <p:nvSpPr>
          <p:cNvPr id="375" name="Google Shape;375;g23cc737dd62_0_89"/>
          <p:cNvSpPr/>
          <p:nvPr/>
        </p:nvSpPr>
        <p:spPr>
          <a:xfrm>
            <a:off x="3362350" y="3330650"/>
            <a:ext cx="1444500" cy="77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 설명</a:t>
            </a:r>
            <a:endParaRPr/>
          </a:p>
        </p:txBody>
      </p:sp>
      <p:sp>
        <p:nvSpPr>
          <p:cNvPr id="376" name="Google Shape;376;g23cc737dd62_0_89"/>
          <p:cNvSpPr/>
          <p:nvPr/>
        </p:nvSpPr>
        <p:spPr>
          <a:xfrm>
            <a:off x="5968800" y="3553700"/>
            <a:ext cx="1035600" cy="2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상세보기&gt;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cc737dd62_0_12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382" name="Google Shape;382;g23cc737dd62_0_12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383" name="Google Shape;383;g23cc737dd62_0_12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384" name="Google Shape;384;g23cc737dd62_0_12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385" name="Google Shape;385;g23cc737dd62_0_12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386" name="Google Shape;386;g23cc737dd62_0_12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387" name="Google Shape;387;g23cc737dd62_0_12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388" name="Google Shape;388;g23cc737dd62_0_120"/>
          <p:cNvSpPr/>
          <p:nvPr/>
        </p:nvSpPr>
        <p:spPr>
          <a:xfrm>
            <a:off x="616875" y="1071575"/>
            <a:ext cx="9438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마이페이지</a:t>
            </a:r>
            <a:endParaRPr sz="1100"/>
          </a:p>
        </p:txBody>
      </p:sp>
      <p:sp>
        <p:nvSpPr>
          <p:cNvPr id="389" name="Google Shape;389;g23cc737dd62_0_120"/>
          <p:cNvSpPr/>
          <p:nvPr/>
        </p:nvSpPr>
        <p:spPr>
          <a:xfrm>
            <a:off x="616875" y="1530500"/>
            <a:ext cx="11001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OO님, 반가워요</a:t>
            </a:r>
            <a:endParaRPr sz="1000"/>
          </a:p>
        </p:txBody>
      </p:sp>
      <p:sp>
        <p:nvSpPr>
          <p:cNvPr id="390" name="Google Shape;390;g23cc737dd62_0_120"/>
          <p:cNvSpPr/>
          <p:nvPr/>
        </p:nvSpPr>
        <p:spPr>
          <a:xfrm>
            <a:off x="1802600" y="1654975"/>
            <a:ext cx="172200" cy="7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3cc737dd62_0_120"/>
          <p:cNvSpPr/>
          <p:nvPr/>
        </p:nvSpPr>
        <p:spPr>
          <a:xfrm>
            <a:off x="2102650" y="1547875"/>
            <a:ext cx="20040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누르면 정보수정 페이지로 이동</a:t>
            </a:r>
            <a:endParaRPr sz="1000"/>
          </a:p>
        </p:txBody>
      </p:sp>
      <p:sp>
        <p:nvSpPr>
          <p:cNvPr id="392" name="Google Shape;392;g23cc737dd62_0_120"/>
          <p:cNvSpPr/>
          <p:nvPr/>
        </p:nvSpPr>
        <p:spPr>
          <a:xfrm flipH="1">
            <a:off x="649100" y="1962350"/>
            <a:ext cx="21744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주문목록</a:t>
            </a:r>
            <a:endParaRPr/>
          </a:p>
        </p:txBody>
      </p:sp>
      <p:sp>
        <p:nvSpPr>
          <p:cNvPr id="393" name="Google Shape;393;g23cc737dd62_0_120"/>
          <p:cNvSpPr/>
          <p:nvPr/>
        </p:nvSpPr>
        <p:spPr>
          <a:xfrm flipH="1">
            <a:off x="2763475" y="1962350"/>
            <a:ext cx="21744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펀딩목록</a:t>
            </a:r>
            <a:endParaRPr/>
          </a:p>
        </p:txBody>
      </p:sp>
      <p:sp>
        <p:nvSpPr>
          <p:cNvPr id="394" name="Google Shape;394;g23cc737dd62_0_120"/>
          <p:cNvSpPr/>
          <p:nvPr/>
        </p:nvSpPr>
        <p:spPr>
          <a:xfrm flipH="1">
            <a:off x="4937875" y="1962350"/>
            <a:ext cx="2652600" cy="38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리뷰목록</a:t>
            </a:r>
            <a:endParaRPr/>
          </a:p>
        </p:txBody>
      </p:sp>
      <p:sp>
        <p:nvSpPr>
          <p:cNvPr id="395" name="Google Shape;395;g23cc737dd62_0_120"/>
          <p:cNvSpPr/>
          <p:nvPr/>
        </p:nvSpPr>
        <p:spPr>
          <a:xfrm>
            <a:off x="649100" y="2371175"/>
            <a:ext cx="6941400" cy="2562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3cc737dd62_0_120"/>
          <p:cNvSpPr/>
          <p:nvPr/>
        </p:nvSpPr>
        <p:spPr>
          <a:xfrm>
            <a:off x="831275" y="2521075"/>
            <a:ext cx="6513900" cy="2180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3cc737dd62_0_120"/>
          <p:cNvSpPr/>
          <p:nvPr/>
        </p:nvSpPr>
        <p:spPr>
          <a:xfrm>
            <a:off x="1267350" y="2807250"/>
            <a:ext cx="5151300" cy="132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리뷰내용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ce3299ce5_2_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03" name="Google Shape;403;g23ce3299ce5_2_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04" name="Google Shape;404;g23ce3299ce5_2_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05" name="Google Shape;405;g23ce3299ce5_2_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06" name="Google Shape;406;g23ce3299ce5_2_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07" name="Google Shape;407;g23ce3299ce5_2_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08" name="Google Shape;408;g23ce3299ce5_2_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09" name="Google Shape;409;g23ce3299ce5_2_0"/>
          <p:cNvSpPr/>
          <p:nvPr/>
        </p:nvSpPr>
        <p:spPr>
          <a:xfrm>
            <a:off x="616875" y="1071575"/>
            <a:ext cx="11724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주문</a:t>
            </a:r>
            <a:r>
              <a:rPr lang="ko" sz="1100"/>
              <a:t>내역</a:t>
            </a:r>
            <a:endParaRPr sz="1100"/>
          </a:p>
        </p:txBody>
      </p:sp>
      <p:sp>
        <p:nvSpPr>
          <p:cNvPr id="410" name="Google Shape;410;g23ce3299ce5_2_0"/>
          <p:cNvSpPr/>
          <p:nvPr/>
        </p:nvSpPr>
        <p:spPr>
          <a:xfrm>
            <a:off x="558725" y="1902300"/>
            <a:ext cx="7467900" cy="275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3ce3299ce5_2_0"/>
          <p:cNvSpPr/>
          <p:nvPr/>
        </p:nvSpPr>
        <p:spPr>
          <a:xfrm>
            <a:off x="701700" y="1471750"/>
            <a:ext cx="4033800" cy="3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2023.04.30 주문 ▪ 주문번호 7000177831967</a:t>
            </a:r>
            <a:endParaRPr/>
          </a:p>
        </p:txBody>
      </p:sp>
      <p:sp>
        <p:nvSpPr>
          <p:cNvPr id="412" name="Google Shape;412;g23ce3299ce5_2_0"/>
          <p:cNvSpPr/>
          <p:nvPr/>
        </p:nvSpPr>
        <p:spPr>
          <a:xfrm>
            <a:off x="1231475" y="2153125"/>
            <a:ext cx="4074600" cy="213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3ce3299ce5_2_0"/>
          <p:cNvSpPr/>
          <p:nvPr/>
        </p:nvSpPr>
        <p:spPr>
          <a:xfrm>
            <a:off x="1435875" y="2221275"/>
            <a:ext cx="1417200" cy="29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배송여부</a:t>
            </a:r>
            <a:endParaRPr/>
          </a:p>
        </p:txBody>
      </p:sp>
      <p:sp>
        <p:nvSpPr>
          <p:cNvPr id="414" name="Google Shape;414;g23ce3299ce5_2_0"/>
          <p:cNvSpPr/>
          <p:nvPr/>
        </p:nvSpPr>
        <p:spPr>
          <a:xfrm>
            <a:off x="1599400" y="2635650"/>
            <a:ext cx="1090200" cy="107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</a:t>
            </a:r>
            <a:endParaRPr/>
          </a:p>
        </p:txBody>
      </p:sp>
      <p:sp>
        <p:nvSpPr>
          <p:cNvPr id="415" name="Google Shape;415;g23ce3299ce5_2_0"/>
          <p:cNvSpPr/>
          <p:nvPr/>
        </p:nvSpPr>
        <p:spPr>
          <a:xfrm>
            <a:off x="3084800" y="2698225"/>
            <a:ext cx="1901100" cy="14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상품설명 및 가격 및 갯수</a:t>
            </a:r>
            <a:endParaRPr/>
          </a:p>
        </p:txBody>
      </p:sp>
      <p:sp>
        <p:nvSpPr>
          <p:cNvPr id="416" name="Google Shape;416;g23ce3299ce5_2_0"/>
          <p:cNvSpPr/>
          <p:nvPr/>
        </p:nvSpPr>
        <p:spPr>
          <a:xfrm>
            <a:off x="1628375" y="3829300"/>
            <a:ext cx="1041900" cy="3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상품명</a:t>
            </a:r>
            <a:endParaRPr/>
          </a:p>
        </p:txBody>
      </p:sp>
      <p:sp>
        <p:nvSpPr>
          <p:cNvPr id="417" name="Google Shape;417;g23ce3299ce5_2_0"/>
          <p:cNvSpPr/>
          <p:nvPr/>
        </p:nvSpPr>
        <p:spPr>
          <a:xfrm>
            <a:off x="5723525" y="2657350"/>
            <a:ext cx="1901100" cy="13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금액 : OO원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cc737dd62_0_2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23" name="Google Shape;423;g23cc737dd62_0_2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24" name="Google Shape;424;g23cc737dd62_0_2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25" name="Google Shape;425;g23cc737dd62_0_2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26" name="Google Shape;426;g23cc737dd62_0_2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27" name="Google Shape;427;g23cc737dd62_0_2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28" name="Google Shape;428;g23cc737dd62_0_2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29" name="Google Shape;429;g23cc737dd62_0_26"/>
          <p:cNvSpPr/>
          <p:nvPr/>
        </p:nvSpPr>
        <p:spPr>
          <a:xfrm>
            <a:off x="845475" y="1071575"/>
            <a:ext cx="11724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펀딩참여내역</a:t>
            </a:r>
            <a:endParaRPr sz="1100"/>
          </a:p>
        </p:txBody>
      </p:sp>
      <p:sp>
        <p:nvSpPr>
          <p:cNvPr id="430" name="Google Shape;430;g23cc737dd62_0_26"/>
          <p:cNvSpPr/>
          <p:nvPr/>
        </p:nvSpPr>
        <p:spPr>
          <a:xfrm>
            <a:off x="1199250" y="1658550"/>
            <a:ext cx="5535300" cy="17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3cc737dd62_0_26"/>
          <p:cNvSpPr/>
          <p:nvPr/>
        </p:nvSpPr>
        <p:spPr>
          <a:xfrm>
            <a:off x="1560675" y="2004900"/>
            <a:ext cx="1100100" cy="1078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사진</a:t>
            </a:r>
            <a:endParaRPr sz="1200"/>
          </a:p>
        </p:txBody>
      </p:sp>
      <p:sp>
        <p:nvSpPr>
          <p:cNvPr id="432" name="Google Shape;432;g23cc737dd62_0_26"/>
          <p:cNvSpPr/>
          <p:nvPr/>
        </p:nvSpPr>
        <p:spPr>
          <a:xfrm>
            <a:off x="3276950" y="2049600"/>
            <a:ext cx="3327900" cy="98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간단하게 참여한 펀딩 이름 및 설명</a:t>
            </a:r>
            <a:endParaRPr sz="1100"/>
          </a:p>
        </p:txBody>
      </p:sp>
      <p:sp>
        <p:nvSpPr>
          <p:cNvPr id="433" name="Google Shape;433;g23cc737dd62_0_26"/>
          <p:cNvSpPr/>
          <p:nvPr/>
        </p:nvSpPr>
        <p:spPr>
          <a:xfrm>
            <a:off x="1244500" y="3661175"/>
            <a:ext cx="5535300" cy="17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3cc737dd62_0_26"/>
          <p:cNvSpPr/>
          <p:nvPr/>
        </p:nvSpPr>
        <p:spPr>
          <a:xfrm>
            <a:off x="1605925" y="4007525"/>
            <a:ext cx="1100100" cy="1078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사진</a:t>
            </a:r>
            <a:endParaRPr sz="1200"/>
          </a:p>
        </p:txBody>
      </p:sp>
      <p:sp>
        <p:nvSpPr>
          <p:cNvPr id="435" name="Google Shape;435;g23cc737dd62_0_26"/>
          <p:cNvSpPr/>
          <p:nvPr/>
        </p:nvSpPr>
        <p:spPr>
          <a:xfrm>
            <a:off x="3322200" y="4052225"/>
            <a:ext cx="3327900" cy="98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간단하게 참여한 펀딩 이름 및 설명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cc737dd62_0_5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41" name="Google Shape;441;g23cc737dd62_0_5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42" name="Google Shape;442;g23cc737dd62_0_5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43" name="Google Shape;443;g23cc737dd62_0_5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44" name="Google Shape;444;g23cc737dd62_0_5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45" name="Google Shape;445;g23cc737dd62_0_5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46" name="Google Shape;446;g23cc737dd62_0_5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47" name="Google Shape;447;g23cc737dd62_0_53"/>
          <p:cNvSpPr/>
          <p:nvPr/>
        </p:nvSpPr>
        <p:spPr>
          <a:xfrm>
            <a:off x="774050" y="1202938"/>
            <a:ext cx="943800" cy="2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리뷰목록</a:t>
            </a:r>
            <a:endParaRPr sz="1100"/>
          </a:p>
        </p:txBody>
      </p:sp>
      <p:sp>
        <p:nvSpPr>
          <p:cNvPr id="448" name="Google Shape;448;g23cc737dd62_0_53"/>
          <p:cNvSpPr/>
          <p:nvPr/>
        </p:nvSpPr>
        <p:spPr>
          <a:xfrm>
            <a:off x="678650" y="1771650"/>
            <a:ext cx="4943400" cy="101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3cc737dd62_0_53"/>
          <p:cNvSpPr/>
          <p:nvPr/>
        </p:nvSpPr>
        <p:spPr>
          <a:xfrm>
            <a:off x="1373925" y="1717050"/>
            <a:ext cx="5903100" cy="94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리뷰내용</a:t>
            </a:r>
            <a:endParaRPr/>
          </a:p>
        </p:txBody>
      </p:sp>
      <p:sp>
        <p:nvSpPr>
          <p:cNvPr id="450" name="Google Shape;450;g23cc737dd62_0_53"/>
          <p:cNvSpPr/>
          <p:nvPr/>
        </p:nvSpPr>
        <p:spPr>
          <a:xfrm>
            <a:off x="1373925" y="4016450"/>
            <a:ext cx="5903100" cy="94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리뷰내용</a:t>
            </a:r>
            <a:endParaRPr/>
          </a:p>
        </p:txBody>
      </p:sp>
      <p:sp>
        <p:nvSpPr>
          <p:cNvPr id="451" name="Google Shape;451;g23cc737dd62_0_53"/>
          <p:cNvSpPr/>
          <p:nvPr/>
        </p:nvSpPr>
        <p:spPr>
          <a:xfrm>
            <a:off x="1373925" y="2866750"/>
            <a:ext cx="5903100" cy="94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리뷰내용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57" name="Google Shape;457;p19"/>
          <p:cNvSpPr txBox="1"/>
          <p:nvPr>
            <p:ph idx="1" type="body"/>
          </p:nvPr>
        </p:nvSpPr>
        <p:spPr>
          <a:xfrm>
            <a:off x="311700" y="1254425"/>
            <a:ext cx="8520600" cy="34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(랜선펀딩)</a:t>
            </a:r>
            <a:endParaRPr sz="1400"/>
          </a:p>
        </p:txBody>
      </p:sp>
      <p:sp>
        <p:nvSpPr>
          <p:cNvPr id="458" name="Google Shape;458;p19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59" name="Google Shape;459;p19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60" name="Google Shape;460;p19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61" name="Google Shape;461;p19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62" name="Google Shape;462;p19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63" name="Google Shape;463;p19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64" name="Google Shape;464;p19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●○○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9"/>
          <p:cNvSpPr/>
          <p:nvPr/>
        </p:nvSpPr>
        <p:spPr>
          <a:xfrm>
            <a:off x="150" y="1035750"/>
            <a:ext cx="9144000" cy="11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9"/>
          <p:cNvSpPr txBox="1"/>
          <p:nvPr>
            <p:ph type="title"/>
          </p:nvPr>
        </p:nvSpPr>
        <p:spPr>
          <a:xfrm>
            <a:off x="626625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메뉴로 추천받기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재료로 추천받기</a:t>
            </a:r>
            <a:endParaRPr sz="800"/>
          </a:p>
        </p:txBody>
      </p:sp>
      <p:sp>
        <p:nvSpPr>
          <p:cNvPr id="467" name="Google Shape;467;p19"/>
          <p:cNvSpPr txBox="1"/>
          <p:nvPr/>
        </p:nvSpPr>
        <p:spPr>
          <a:xfrm>
            <a:off x="3196075" y="614625"/>
            <a:ext cx="37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9"/>
          <p:cNvSpPr txBox="1"/>
          <p:nvPr>
            <p:ph type="title"/>
          </p:nvPr>
        </p:nvSpPr>
        <p:spPr>
          <a:xfrm>
            <a:off x="2087500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랜선펀딩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랜선마켓</a:t>
            </a:r>
            <a:endParaRPr sz="800"/>
          </a:p>
        </p:txBody>
      </p:sp>
      <p:sp>
        <p:nvSpPr>
          <p:cNvPr id="469" name="Google Shape;469;p19"/>
          <p:cNvSpPr txBox="1"/>
          <p:nvPr>
            <p:ph type="title"/>
          </p:nvPr>
        </p:nvSpPr>
        <p:spPr>
          <a:xfrm>
            <a:off x="3686350" y="1154213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레시피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똑똑한 마켓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800"/>
              <a:t>똑똑한 지도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</p:txBody>
      </p:sp>
      <p:sp>
        <p:nvSpPr>
          <p:cNvPr id="470" name="Google Shape;470;p19"/>
          <p:cNvSpPr txBox="1"/>
          <p:nvPr>
            <p:ph type="title"/>
          </p:nvPr>
        </p:nvSpPr>
        <p:spPr>
          <a:xfrm>
            <a:off x="5426650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알쓸정책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생활백서</a:t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혼족여지도</a:t>
            </a:r>
            <a:endParaRPr sz="800"/>
          </a:p>
        </p:txBody>
      </p:sp>
      <p:sp>
        <p:nvSpPr>
          <p:cNvPr id="471" name="Google Shape;471;p19"/>
          <p:cNvSpPr txBox="1"/>
          <p:nvPr>
            <p:ph type="title"/>
          </p:nvPr>
        </p:nvSpPr>
        <p:spPr>
          <a:xfrm>
            <a:off x="6995725" y="1140100"/>
            <a:ext cx="1229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800"/>
              <a:t>커뮤니티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477" name="Google Shape;477;p20"/>
          <p:cNvSpPr txBox="1"/>
          <p:nvPr>
            <p:ph idx="1" type="body"/>
          </p:nvPr>
        </p:nvSpPr>
        <p:spPr>
          <a:xfrm>
            <a:off x="357025" y="1225925"/>
            <a:ext cx="8520600" cy="34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메인비주얼(슬라이더)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78" name="Google Shape;478;p20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479" name="Google Shape;479;p20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480" name="Google Shape;480;p20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481" name="Google Shape;481;p20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482" name="Google Shape;482;p20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483" name="Google Shape;483;p20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484" name="Google Shape;484;p20"/>
          <p:cNvSpPr txBox="1"/>
          <p:nvPr/>
        </p:nvSpPr>
        <p:spPr>
          <a:xfrm>
            <a:off x="672625" y="2571750"/>
            <a:ext cx="1947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[button]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4038625" y="4274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●○○</a:t>
            </a: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○○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>
            <p:ph idx="1" type="body"/>
          </p:nvPr>
        </p:nvSpPr>
        <p:spPr>
          <a:xfrm>
            <a:off x="311700" y="0"/>
            <a:ext cx="8520600" cy="43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321428"/>
              <a:buNone/>
            </a:pPr>
            <a:r>
              <a:rPr lang="ko" sz="1400"/>
              <a:t>메인비주얼(슬라이더)</a:t>
            </a:r>
            <a:endParaRPr sz="1400"/>
          </a:p>
        </p:txBody>
      </p:sp>
      <p:sp>
        <p:nvSpPr>
          <p:cNvPr id="491" name="Google Shape;491;p21"/>
          <p:cNvSpPr txBox="1"/>
          <p:nvPr/>
        </p:nvSpPr>
        <p:spPr>
          <a:xfrm>
            <a:off x="4620050" y="291660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레시피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1"/>
          <p:cNvSpPr txBox="1"/>
          <p:nvPr>
            <p:ph idx="1" type="body"/>
          </p:nvPr>
        </p:nvSpPr>
        <p:spPr>
          <a:xfrm>
            <a:off x="4620046" y="120112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493" name="Google Shape;493;p21"/>
          <p:cNvSpPr txBox="1"/>
          <p:nvPr/>
        </p:nvSpPr>
        <p:spPr>
          <a:xfrm>
            <a:off x="4620050" y="317792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한식  양식  분식  디저트 (탭메뉴)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1"/>
          <p:cNvSpPr txBox="1"/>
          <p:nvPr>
            <p:ph idx="1" type="body"/>
          </p:nvPr>
        </p:nvSpPr>
        <p:spPr>
          <a:xfrm>
            <a:off x="322450" y="3558613"/>
            <a:ext cx="21321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95" name="Google Shape;495;p21"/>
          <p:cNvSpPr txBox="1"/>
          <p:nvPr>
            <p:ph idx="1" type="body"/>
          </p:nvPr>
        </p:nvSpPr>
        <p:spPr>
          <a:xfrm>
            <a:off x="2499045" y="3558613"/>
            <a:ext cx="20730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96" name="Google Shape;496;p21"/>
          <p:cNvSpPr txBox="1"/>
          <p:nvPr/>
        </p:nvSpPr>
        <p:spPr>
          <a:xfrm>
            <a:off x="360775" y="28779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마켓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1"/>
          <p:cNvSpPr txBox="1"/>
          <p:nvPr>
            <p:ph idx="1" type="body"/>
          </p:nvPr>
        </p:nvSpPr>
        <p:spPr>
          <a:xfrm>
            <a:off x="4620054" y="3558613"/>
            <a:ext cx="21321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98" name="Google Shape;498;p21"/>
          <p:cNvSpPr txBox="1"/>
          <p:nvPr>
            <p:ph idx="1" type="body"/>
          </p:nvPr>
        </p:nvSpPr>
        <p:spPr>
          <a:xfrm>
            <a:off x="6796650" y="3558613"/>
            <a:ext cx="20730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499" name="Google Shape;499;p21"/>
          <p:cNvSpPr txBox="1"/>
          <p:nvPr/>
        </p:nvSpPr>
        <p:spPr>
          <a:xfrm>
            <a:off x="360775" y="3139275"/>
            <a:ext cx="4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채소  육류  해산물  간편식 </a:t>
            </a: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(탭메뉴)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1"/>
          <p:cNvSpPr txBox="1"/>
          <p:nvPr/>
        </p:nvSpPr>
        <p:spPr>
          <a:xfrm>
            <a:off x="4147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25557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4712300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1"/>
          <p:cNvSpPr txBox="1"/>
          <p:nvPr/>
        </p:nvSpPr>
        <p:spPr>
          <a:xfrm>
            <a:off x="6853375" y="4277875"/>
            <a:ext cx="194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1"/>
          <p:cNvSpPr txBox="1"/>
          <p:nvPr/>
        </p:nvSpPr>
        <p:spPr>
          <a:xfrm>
            <a:off x="67676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1"/>
          <p:cNvSpPr txBox="1"/>
          <p:nvPr>
            <p:ph idx="1" type="body"/>
          </p:nvPr>
        </p:nvSpPr>
        <p:spPr>
          <a:xfrm>
            <a:off x="322446" y="120112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506" name="Google Shape;506;p21"/>
          <p:cNvSpPr txBox="1"/>
          <p:nvPr/>
        </p:nvSpPr>
        <p:spPr>
          <a:xfrm>
            <a:off x="2470000" y="144620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1"/>
          <p:cNvSpPr txBox="1"/>
          <p:nvPr/>
        </p:nvSpPr>
        <p:spPr>
          <a:xfrm>
            <a:off x="360775" y="7381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/>
          <p:nvPr>
            <p:ph idx="1" type="body"/>
          </p:nvPr>
        </p:nvSpPr>
        <p:spPr>
          <a:xfrm>
            <a:off x="322450" y="1"/>
            <a:ext cx="21321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33766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513" name="Google Shape;513;p22"/>
          <p:cNvSpPr txBox="1"/>
          <p:nvPr>
            <p:ph idx="1" type="body"/>
          </p:nvPr>
        </p:nvSpPr>
        <p:spPr>
          <a:xfrm>
            <a:off x="2499046" y="1"/>
            <a:ext cx="20730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42857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514" name="Google Shape;514;p22"/>
          <p:cNvSpPr txBox="1"/>
          <p:nvPr>
            <p:ph idx="1" type="body"/>
          </p:nvPr>
        </p:nvSpPr>
        <p:spPr>
          <a:xfrm>
            <a:off x="4620054" y="1"/>
            <a:ext cx="21321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33766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515" name="Google Shape;515;p22"/>
          <p:cNvSpPr txBox="1"/>
          <p:nvPr>
            <p:ph idx="1" type="body"/>
          </p:nvPr>
        </p:nvSpPr>
        <p:spPr>
          <a:xfrm>
            <a:off x="6796650" y="1"/>
            <a:ext cx="2073000" cy="46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42857"/>
              <a:buFont typeface="Arial"/>
              <a:buNone/>
            </a:pPr>
            <a:r>
              <a:rPr lang="ko" sz="1400"/>
              <a:t>썸네일</a:t>
            </a:r>
            <a:endParaRPr sz="1400"/>
          </a:p>
        </p:txBody>
      </p:sp>
      <p:sp>
        <p:nvSpPr>
          <p:cNvPr id="516" name="Google Shape;516;p22"/>
          <p:cNvSpPr txBox="1"/>
          <p:nvPr>
            <p:ph idx="1" type="body"/>
          </p:nvPr>
        </p:nvSpPr>
        <p:spPr>
          <a:xfrm>
            <a:off x="1618025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517" name="Google Shape;517;p22"/>
          <p:cNvSpPr txBox="1"/>
          <p:nvPr/>
        </p:nvSpPr>
        <p:spPr>
          <a:xfrm>
            <a:off x="576450" y="1249375"/>
            <a:ext cx="93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2"/>
          <p:cNvSpPr txBox="1"/>
          <p:nvPr>
            <p:ph idx="1" type="body"/>
          </p:nvPr>
        </p:nvSpPr>
        <p:spPr>
          <a:xfrm>
            <a:off x="4131150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519" name="Google Shape;519;p22"/>
          <p:cNvSpPr txBox="1"/>
          <p:nvPr>
            <p:ph idx="1" type="body"/>
          </p:nvPr>
        </p:nvSpPr>
        <p:spPr>
          <a:xfrm>
            <a:off x="6644275" y="1048525"/>
            <a:ext cx="2230800" cy="211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썸네일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520" name="Google Shape;520;p22"/>
          <p:cNvSpPr txBox="1"/>
          <p:nvPr>
            <p:ph idx="1" type="body"/>
          </p:nvPr>
        </p:nvSpPr>
        <p:spPr>
          <a:xfrm>
            <a:off x="477300" y="3884625"/>
            <a:ext cx="8259600" cy="95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리스트형 (게시판)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ko" sz="1060"/>
              <a:t>제목 ㅇㅇㅇㅇㅇㅇㅇ                                                                                                  -  날짜</a:t>
            </a:r>
            <a:endParaRPr sz="1060"/>
          </a:p>
        </p:txBody>
      </p:sp>
      <p:sp>
        <p:nvSpPr>
          <p:cNvPr id="521" name="Google Shape;521;p22"/>
          <p:cNvSpPr txBox="1"/>
          <p:nvPr/>
        </p:nvSpPr>
        <p:spPr>
          <a:xfrm>
            <a:off x="477300" y="3484413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3"/>
          <p:cNvSpPr txBox="1"/>
          <p:nvPr>
            <p:ph type="title"/>
          </p:nvPr>
        </p:nvSpPr>
        <p:spPr>
          <a:xfrm>
            <a:off x="3713900" y="1393488"/>
            <a:ext cx="13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9316"/>
              <a:buNone/>
            </a:pPr>
            <a:r>
              <a:rPr lang="ko"/>
              <a:t>투데잇</a:t>
            </a:r>
            <a:endParaRPr sz="1300"/>
          </a:p>
        </p:txBody>
      </p:sp>
      <p:sp>
        <p:nvSpPr>
          <p:cNvPr id="527" name="Google Shape;527;p23"/>
          <p:cNvSpPr txBox="1"/>
          <p:nvPr>
            <p:ph idx="1" type="body"/>
          </p:nvPr>
        </p:nvSpPr>
        <p:spPr>
          <a:xfrm>
            <a:off x="431425" y="2214575"/>
            <a:ext cx="4019700" cy="271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맛집메뉴를 추천해 주세요!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/>
              <a:t>[button]</a:t>
            </a:r>
            <a:endParaRPr/>
          </a:p>
        </p:txBody>
      </p:sp>
      <p:sp>
        <p:nvSpPr>
          <p:cNvPr id="528" name="Google Shape;528;p2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29" name="Google Shape;529;p2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30" name="Google Shape;530;p2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31" name="Google Shape;531;p2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32" name="Google Shape;532;p2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33" name="Google Shape;533;p2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34" name="Google Shape;534;p2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35" name="Google Shape;535;p23"/>
          <p:cNvSpPr txBox="1"/>
          <p:nvPr>
            <p:ph idx="1" type="body"/>
          </p:nvPr>
        </p:nvSpPr>
        <p:spPr>
          <a:xfrm>
            <a:off x="4572000" y="2214575"/>
            <a:ext cx="4019700" cy="271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레시피를 추천해 주세요!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/>
              <a:t>[button]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16289"/>
          <a:stretch/>
        </p:blipFill>
        <p:spPr>
          <a:xfrm>
            <a:off x="613175" y="0"/>
            <a:ext cx="7892001" cy="3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7225" y="3902700"/>
            <a:ext cx="9144000" cy="124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52400" y="152400"/>
            <a:ext cx="6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똑똑</a:t>
            </a:r>
            <a:endParaRPr b="1" i="0" sz="16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613175" y="4003675"/>
            <a:ext cx="7964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37373A"/>
                </a:solidFill>
                <a:latin typeface="Arial"/>
                <a:ea typeface="Arial"/>
                <a:cs typeface="Arial"/>
                <a:sym typeface="Arial"/>
              </a:rPr>
              <a:t>(주) 똑똑</a:t>
            </a:r>
            <a:endParaRPr b="1" i="0" sz="1400" u="none" cap="none" strike="noStrike">
              <a:solidFill>
                <a:srgbClr val="3737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142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7373A"/>
                </a:solidFill>
                <a:latin typeface="Arial"/>
                <a:ea typeface="Arial"/>
                <a:cs typeface="Arial"/>
                <a:sym typeface="Arial"/>
              </a:rPr>
              <a:t>사업자 등록번호 : 123-45-67890  |  대표 : 홍길동  | 주소 : 서울시 강남구 압구정로77길 123</a:t>
            </a:r>
            <a:endParaRPr b="0" i="0" sz="750" u="none" cap="none" strike="noStrike">
              <a:solidFill>
                <a:srgbClr val="3737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ko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© 똑똑. All rights reserved.</a:t>
            </a:r>
            <a:endParaRPr b="1" i="0" sz="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6182300" y="3949500"/>
            <a:ext cx="23229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1" i="0" sz="9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ko" sz="195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02-123-4567</a:t>
            </a:r>
            <a:endParaRPr b="1" i="0" sz="195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운영시간 09 : 00 ~ 18 : 00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점심시간 12 : 00 ~ 13 : 00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0" i="0" lang="ko" sz="750" u="none" cap="none" strike="noStrike">
                <a:solidFill>
                  <a:srgbClr val="353535"/>
                </a:solidFill>
                <a:latin typeface="Malgun Gothic"/>
                <a:ea typeface="Malgun Gothic"/>
                <a:cs typeface="Malgun Gothic"/>
                <a:sym typeface="Malgun Gothic"/>
              </a:rPr>
              <a:t>[토, 일, 공휴일은 휴무입니다]</a:t>
            </a:r>
            <a:endParaRPr b="0" i="0" sz="750" u="none" cap="none" strike="noStrike">
              <a:solidFill>
                <a:srgbClr val="3535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541" name="Google Shape;541;p24"/>
          <p:cNvSpPr txBox="1"/>
          <p:nvPr>
            <p:ph idx="1" type="body"/>
          </p:nvPr>
        </p:nvSpPr>
        <p:spPr>
          <a:xfrm>
            <a:off x="-2209800" y="2244750"/>
            <a:ext cx="1974000" cy="45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/>
              <a:t>필터링 페이지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/>
              <a:t>[input], [select &gt; option]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(예 : 한식,양식 / 혼자먹기, 집들이 / 주소)</a:t>
            </a:r>
            <a:endParaRPr sz="1100"/>
          </a:p>
        </p:txBody>
      </p:sp>
      <p:sp>
        <p:nvSpPr>
          <p:cNvPr id="542" name="Google Shape;542;p2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543" name="Google Shape;543;p2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544" name="Google Shape;544;p2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545" name="Google Shape;545;p2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546" name="Google Shape;546;p2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547" name="Google Shape;547;p2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548" name="Google Shape;548;p2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549" name="Google Shape;549;p24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50" name="Google Shape;550;p24"/>
          <p:cNvSpPr/>
          <p:nvPr/>
        </p:nvSpPr>
        <p:spPr>
          <a:xfrm>
            <a:off x="1430875" y="1766088"/>
            <a:ext cx="61722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내용을 입력해주세요.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/>
          <p:nvPr/>
        </p:nvSpPr>
        <p:spPr>
          <a:xfrm>
            <a:off x="641025" y="1768742"/>
            <a:ext cx="73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4"/>
          <p:cNvSpPr/>
          <p:nvPr/>
        </p:nvSpPr>
        <p:spPr>
          <a:xfrm>
            <a:off x="592334" y="2250792"/>
            <a:ext cx="7038560" cy="191473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4"/>
          <p:cNvSpPr/>
          <p:nvPr/>
        </p:nvSpPr>
        <p:spPr>
          <a:xfrm>
            <a:off x="814979" y="2470650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음식 종류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4"/>
          <p:cNvSpPr/>
          <p:nvPr/>
        </p:nvSpPr>
        <p:spPr>
          <a:xfrm>
            <a:off x="814979" y="2828354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4"/>
          <p:cNvSpPr/>
          <p:nvPr/>
        </p:nvSpPr>
        <p:spPr>
          <a:xfrm>
            <a:off x="814979" y="3165626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상황별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4"/>
          <p:cNvSpPr/>
          <p:nvPr/>
        </p:nvSpPr>
        <p:spPr>
          <a:xfrm>
            <a:off x="814979" y="3571422"/>
            <a:ext cx="102964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4"/>
          <p:cNvSpPr/>
          <p:nvPr/>
        </p:nvSpPr>
        <p:spPr>
          <a:xfrm>
            <a:off x="1919290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2078685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4"/>
          <p:cNvSpPr/>
          <p:nvPr/>
        </p:nvSpPr>
        <p:spPr>
          <a:xfrm>
            <a:off x="2660698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4"/>
          <p:cNvSpPr/>
          <p:nvPr/>
        </p:nvSpPr>
        <p:spPr>
          <a:xfrm>
            <a:off x="2820093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3440249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4"/>
          <p:cNvSpPr/>
          <p:nvPr/>
        </p:nvSpPr>
        <p:spPr>
          <a:xfrm>
            <a:off x="3599644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4243226" y="253161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/>
          <p:nvPr/>
        </p:nvSpPr>
        <p:spPr>
          <a:xfrm>
            <a:off x="4402621" y="2456526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4"/>
          <p:cNvSpPr/>
          <p:nvPr/>
        </p:nvSpPr>
        <p:spPr>
          <a:xfrm>
            <a:off x="5000488" y="2540945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5159883" y="2465857"/>
            <a:ext cx="582013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4"/>
          <p:cNvSpPr/>
          <p:nvPr/>
        </p:nvSpPr>
        <p:spPr>
          <a:xfrm>
            <a:off x="1919290" y="289741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4"/>
          <p:cNvSpPr/>
          <p:nvPr/>
        </p:nvSpPr>
        <p:spPr>
          <a:xfrm>
            <a:off x="2078685" y="2822325"/>
            <a:ext cx="69201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혼자서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4"/>
          <p:cNvSpPr/>
          <p:nvPr/>
        </p:nvSpPr>
        <p:spPr>
          <a:xfrm>
            <a:off x="2670149" y="289335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2829544" y="2818265"/>
            <a:ext cx="692016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둘이서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4"/>
          <p:cNvSpPr/>
          <p:nvPr/>
        </p:nvSpPr>
        <p:spPr>
          <a:xfrm>
            <a:off x="3421008" y="2894164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4"/>
          <p:cNvSpPr/>
          <p:nvPr/>
        </p:nvSpPr>
        <p:spPr>
          <a:xfrm>
            <a:off x="3580403" y="2819076"/>
            <a:ext cx="831669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여럿이서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4"/>
          <p:cNvSpPr/>
          <p:nvPr/>
        </p:nvSpPr>
        <p:spPr>
          <a:xfrm>
            <a:off x="1919290" y="3263212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4"/>
          <p:cNvSpPr/>
          <p:nvPr/>
        </p:nvSpPr>
        <p:spPr>
          <a:xfrm>
            <a:off x="2078685" y="3188124"/>
            <a:ext cx="800128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간편하게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2942253" y="3300502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3063696" y="3221785"/>
            <a:ext cx="800128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든든하게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3952219" y="3290283"/>
            <a:ext cx="168846" cy="178325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4"/>
          <p:cNvSpPr/>
          <p:nvPr/>
        </p:nvSpPr>
        <p:spPr>
          <a:xfrm>
            <a:off x="4111614" y="3215195"/>
            <a:ext cx="1048269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술과 함께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4"/>
          <p:cNvSpPr/>
          <p:nvPr/>
        </p:nvSpPr>
        <p:spPr>
          <a:xfrm>
            <a:off x="1919289" y="3618657"/>
            <a:ext cx="1214685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ㅇㅇ구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4"/>
          <p:cNvSpPr/>
          <p:nvPr/>
        </p:nvSpPr>
        <p:spPr>
          <a:xfrm>
            <a:off x="2930076" y="3667469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4"/>
          <p:cNvSpPr/>
          <p:nvPr/>
        </p:nvSpPr>
        <p:spPr>
          <a:xfrm rot="10800000">
            <a:off x="2936589" y="379702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4"/>
          <p:cNvSpPr/>
          <p:nvPr/>
        </p:nvSpPr>
        <p:spPr>
          <a:xfrm>
            <a:off x="3284487" y="3613045"/>
            <a:ext cx="1214685" cy="3077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ㅇㅇ동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4"/>
          <p:cNvSpPr/>
          <p:nvPr/>
        </p:nvSpPr>
        <p:spPr>
          <a:xfrm>
            <a:off x="4295274" y="3661857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4"/>
          <p:cNvSpPr/>
          <p:nvPr/>
        </p:nvSpPr>
        <p:spPr>
          <a:xfrm rot="10800000">
            <a:off x="4301787" y="3791415"/>
            <a:ext cx="127107" cy="64224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"/>
          <p:cNvSpPr txBox="1"/>
          <p:nvPr>
            <p:ph idx="1" type="body"/>
          </p:nvPr>
        </p:nvSpPr>
        <p:spPr>
          <a:xfrm>
            <a:off x="533575" y="3175100"/>
            <a:ext cx="79986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A맛집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B맛집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C맛집 000-000-0000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591" name="Google Shape;591;p25"/>
          <p:cNvSpPr/>
          <p:nvPr/>
        </p:nvSpPr>
        <p:spPr>
          <a:xfrm>
            <a:off x="5070575" y="568350"/>
            <a:ext cx="2319000" cy="23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 사진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5"/>
          <p:cNvSpPr txBox="1"/>
          <p:nvPr/>
        </p:nvSpPr>
        <p:spPr>
          <a:xfrm>
            <a:off x="533575" y="2713075"/>
            <a:ext cx="2210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메뉴, 여기가 맛있대요!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5"/>
          <p:cNvSpPr/>
          <p:nvPr/>
        </p:nvSpPr>
        <p:spPr>
          <a:xfrm>
            <a:off x="680225" y="3264950"/>
            <a:ext cx="3370200" cy="1669500"/>
          </a:xfrm>
          <a:prstGeom prst="bevel">
            <a:avLst>
              <a:gd fmla="val 324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5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595" name="Google Shape;595;p25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900">
                <a:solidFill>
                  <a:schemeClr val="lt1"/>
                </a:solidFill>
              </a:rPr>
              <a:t>다른 메뉴 추천받기 [button]</a:t>
            </a:r>
            <a:endParaRPr sz="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6"/>
          <p:cNvSpPr txBox="1"/>
          <p:nvPr>
            <p:ph type="title"/>
          </p:nvPr>
        </p:nvSpPr>
        <p:spPr>
          <a:xfrm>
            <a:off x="498825" y="1206200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레시피 추천</a:t>
            </a:r>
            <a:endParaRPr sz="1400"/>
          </a:p>
        </p:txBody>
      </p:sp>
      <p:sp>
        <p:nvSpPr>
          <p:cNvPr id="601" name="Google Shape;601;p26"/>
          <p:cNvSpPr txBox="1"/>
          <p:nvPr>
            <p:ph idx="1" type="body"/>
          </p:nvPr>
        </p:nvSpPr>
        <p:spPr>
          <a:xfrm>
            <a:off x="533575" y="1597800"/>
            <a:ext cx="79986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rgbClr val="FF0000"/>
                </a:solidFill>
              </a:rPr>
              <a:t>필터링 페이지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rgbClr val="FF0000"/>
                </a:solidFill>
              </a:rPr>
              <a:t>[input], [select &gt; option]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>
                <a:solidFill>
                  <a:srgbClr val="FF0000"/>
                </a:solidFill>
              </a:rPr>
              <a:t>(예 : 채소류-감자,양파,파,콩나물 / 정육류-돼지고기,계란,햄 등)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602" name="Google Shape;602;p2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03" name="Google Shape;603;p2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04" name="Google Shape;604;p2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05" name="Google Shape;605;p2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06" name="Google Shape;606;p2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07" name="Google Shape;607;p2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08" name="Google Shape;608;p2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09" name="Google Shape;609;p26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추천받기 [button]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 txBox="1"/>
          <p:nvPr>
            <p:ph idx="1" type="body"/>
          </p:nvPr>
        </p:nvSpPr>
        <p:spPr>
          <a:xfrm>
            <a:off x="533575" y="3251300"/>
            <a:ext cx="3979800" cy="1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400"/>
              <a:t>레시피 이름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(레시피 요약설명)</a:t>
            </a:r>
            <a:endParaRPr sz="1100"/>
          </a:p>
          <a:p>
            <a:pPr indent="457200" lvl="0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[자세히 보기]</a:t>
            </a:r>
            <a:endParaRPr sz="1100"/>
          </a:p>
        </p:txBody>
      </p:sp>
      <p:sp>
        <p:nvSpPr>
          <p:cNvPr id="615" name="Google Shape;615;p27"/>
          <p:cNvSpPr txBox="1"/>
          <p:nvPr>
            <p:ph type="title"/>
          </p:nvPr>
        </p:nvSpPr>
        <p:spPr>
          <a:xfrm>
            <a:off x="533575" y="483325"/>
            <a:ext cx="2691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투데잇 : </a:t>
            </a:r>
            <a:r>
              <a:rPr lang="ko" sz="1400">
                <a:solidFill>
                  <a:schemeClr val="dk2"/>
                </a:solidFill>
              </a:rPr>
              <a:t>맛집메뉴 추천</a:t>
            </a:r>
            <a:endParaRPr sz="1400"/>
          </a:p>
        </p:txBody>
      </p:sp>
      <p:sp>
        <p:nvSpPr>
          <p:cNvPr id="616" name="Google Shape;616;p27"/>
          <p:cNvSpPr/>
          <p:nvPr/>
        </p:nvSpPr>
        <p:spPr>
          <a:xfrm>
            <a:off x="5395375" y="699750"/>
            <a:ext cx="1862700" cy="191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 사진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7"/>
          <p:cNvSpPr txBox="1"/>
          <p:nvPr/>
        </p:nvSpPr>
        <p:spPr>
          <a:xfrm>
            <a:off x="53357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메뉴, 이렇게만 하면 맛보장 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~&gt;똑똑한 레시피 게시판 이동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7"/>
          <p:cNvSpPr txBox="1"/>
          <p:nvPr>
            <p:ph type="title"/>
          </p:nvPr>
        </p:nvSpPr>
        <p:spPr>
          <a:xfrm>
            <a:off x="1143175" y="1211138"/>
            <a:ext cx="3370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/>
              <a:t>오늘 “메뉴 이름” 어떠세요?</a:t>
            </a:r>
            <a:endParaRPr b="1" sz="1800"/>
          </a:p>
        </p:txBody>
      </p:sp>
      <p:sp>
        <p:nvSpPr>
          <p:cNvPr id="619" name="Google Shape;619;p27"/>
          <p:cNvSpPr txBox="1"/>
          <p:nvPr>
            <p:ph idx="1" type="body"/>
          </p:nvPr>
        </p:nvSpPr>
        <p:spPr>
          <a:xfrm>
            <a:off x="1239350" y="1908963"/>
            <a:ext cx="1463100" cy="36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900">
                <a:solidFill>
                  <a:schemeClr val="lt1"/>
                </a:solidFill>
              </a:rPr>
              <a:t>다른 레시피 추천받기 [button]</a:t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4846400" y="3260750"/>
            <a:ext cx="3841500" cy="184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5140125" y="3401000"/>
            <a:ext cx="958500" cy="958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7"/>
          <p:cNvSpPr txBox="1"/>
          <p:nvPr/>
        </p:nvSpPr>
        <p:spPr>
          <a:xfrm>
            <a:off x="5298525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1,000원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6237700" y="3401000"/>
            <a:ext cx="958500" cy="9585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7"/>
          <p:cNvSpPr txBox="1"/>
          <p:nvPr/>
        </p:nvSpPr>
        <p:spPr>
          <a:xfrm>
            <a:off x="63961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1,500원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7"/>
          <p:cNvSpPr/>
          <p:nvPr/>
        </p:nvSpPr>
        <p:spPr>
          <a:xfrm>
            <a:off x="7443500" y="3401000"/>
            <a:ext cx="958500" cy="9585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7"/>
          <p:cNvSpPr txBox="1"/>
          <p:nvPr/>
        </p:nvSpPr>
        <p:spPr>
          <a:xfrm>
            <a:off x="7601900" y="4405825"/>
            <a:ext cx="6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재료명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2,000원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7"/>
          <p:cNvSpPr txBox="1"/>
          <p:nvPr/>
        </p:nvSpPr>
        <p:spPr>
          <a:xfrm>
            <a:off x="4893025" y="2647950"/>
            <a:ext cx="28674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부족한 재료는 바로 주문!</a:t>
            </a:r>
            <a:b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~&gt;똑똑한 마켓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8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633" name="Google Shape;633;p2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34" name="Google Shape;634;p2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35" name="Google Shape;635;p2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36" name="Google Shape;636;p2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37" name="Google Shape;637;p2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38" name="Google Shape;638;p2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39" name="Google Shape;639;p2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40" name="Google Shape;640;p28"/>
          <p:cNvSpPr txBox="1"/>
          <p:nvPr>
            <p:ph idx="1" type="body"/>
          </p:nvPr>
        </p:nvSpPr>
        <p:spPr>
          <a:xfrm>
            <a:off x="4596046" y="166657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641" name="Google Shape;641;p28"/>
          <p:cNvSpPr txBox="1"/>
          <p:nvPr/>
        </p:nvSpPr>
        <p:spPr>
          <a:xfrm>
            <a:off x="67436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8"/>
          <p:cNvSpPr txBox="1"/>
          <p:nvPr>
            <p:ph idx="1" type="body"/>
          </p:nvPr>
        </p:nvSpPr>
        <p:spPr>
          <a:xfrm>
            <a:off x="298446" y="1666575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643" name="Google Shape;643;p28"/>
          <p:cNvSpPr txBox="1"/>
          <p:nvPr/>
        </p:nvSpPr>
        <p:spPr>
          <a:xfrm>
            <a:off x="2446000" y="1911657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 txBox="1"/>
          <p:nvPr/>
        </p:nvSpPr>
        <p:spPr>
          <a:xfrm>
            <a:off x="260575" y="135595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8"/>
          <p:cNvSpPr txBox="1"/>
          <p:nvPr>
            <p:ph idx="1" type="body"/>
          </p:nvPr>
        </p:nvSpPr>
        <p:spPr>
          <a:xfrm>
            <a:off x="4596046" y="3618000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646" name="Google Shape;646;p28"/>
          <p:cNvSpPr txBox="1"/>
          <p:nvPr/>
        </p:nvSpPr>
        <p:spPr>
          <a:xfrm>
            <a:off x="67912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8"/>
          <p:cNvSpPr txBox="1"/>
          <p:nvPr>
            <p:ph idx="1" type="body"/>
          </p:nvPr>
        </p:nvSpPr>
        <p:spPr>
          <a:xfrm>
            <a:off x="298446" y="3618000"/>
            <a:ext cx="4249500" cy="144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648" name="Google Shape;648;p28"/>
          <p:cNvSpPr txBox="1"/>
          <p:nvPr/>
        </p:nvSpPr>
        <p:spPr>
          <a:xfrm>
            <a:off x="2493625" y="386308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298450" y="32178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완료된 랜선펀딩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9"/>
          <p:cNvSpPr txBox="1"/>
          <p:nvPr>
            <p:ph type="title"/>
          </p:nvPr>
        </p:nvSpPr>
        <p:spPr>
          <a:xfrm>
            <a:off x="2999000" y="1093313"/>
            <a:ext cx="2628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14"/>
              <a:buNone/>
            </a:pPr>
            <a:r>
              <a:rPr lang="ko" sz="1400"/>
              <a:t>소비N빵 : 랜선펀딩</a:t>
            </a:r>
            <a:endParaRPr sz="1400"/>
          </a:p>
        </p:txBody>
      </p:sp>
      <p:sp>
        <p:nvSpPr>
          <p:cNvPr id="655" name="Google Shape;655;p2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56" name="Google Shape;656;p2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57" name="Google Shape;657;p2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58" name="Google Shape;658;p2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59" name="Google Shape;659;p2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60" name="Google Shape;660;p2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61" name="Google Shape;661;p2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62" name="Google Shape;662;p29"/>
          <p:cNvSpPr txBox="1"/>
          <p:nvPr>
            <p:ph idx="1" type="body"/>
          </p:nvPr>
        </p:nvSpPr>
        <p:spPr>
          <a:xfrm>
            <a:off x="298450" y="1584750"/>
            <a:ext cx="8466300" cy="3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400"/>
              <a:t>            썸네일</a:t>
            </a:r>
            <a:endParaRPr sz="1400"/>
          </a:p>
        </p:txBody>
      </p:sp>
      <p:sp>
        <p:nvSpPr>
          <p:cNvPr id="663" name="Google Shape;663;p29"/>
          <p:cNvSpPr txBox="1"/>
          <p:nvPr/>
        </p:nvSpPr>
        <p:spPr>
          <a:xfrm>
            <a:off x="3557800" y="1807432"/>
            <a:ext cx="1947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진행도(그래프)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669" name="Google Shape;669;p30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70" name="Google Shape;670;p30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71" name="Google Shape;671;p30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72" name="Google Shape;672;p30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73" name="Google Shape;673;p30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74" name="Google Shape;674;p30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75" name="Google Shape;675;p30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76" name="Google Shape;676;p30"/>
          <p:cNvSpPr/>
          <p:nvPr/>
        </p:nvSpPr>
        <p:spPr>
          <a:xfrm>
            <a:off x="7208220" y="4405476"/>
            <a:ext cx="779332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7" name="Google Shape;677;p30"/>
          <p:cNvGraphicFramePr/>
          <p:nvPr/>
        </p:nvGraphicFramePr>
        <p:xfrm>
          <a:off x="708138" y="151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{4EF91E13-5AAD-4F7C-89CF-44AC9A4BBBB2}</a:tableStyleId>
              </a:tblPr>
              <a:tblGrid>
                <a:gridCol w="448300"/>
                <a:gridCol w="1023975"/>
                <a:gridCol w="975125"/>
                <a:gridCol w="3376150"/>
                <a:gridCol w="717650"/>
                <a:gridCol w="738225"/>
              </a:tblGrid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No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유형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완료여부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게시글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날짜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조회수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나눔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완료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중고판매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진행중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"/>
          <p:cNvSpPr txBox="1"/>
          <p:nvPr>
            <p:ph type="title"/>
          </p:nvPr>
        </p:nvSpPr>
        <p:spPr>
          <a:xfrm>
            <a:off x="3249625" y="1062625"/>
            <a:ext cx="1921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소비N빵 : 랜선마켓</a:t>
            </a:r>
            <a:endParaRPr sz="1400"/>
          </a:p>
        </p:txBody>
      </p:sp>
      <p:sp>
        <p:nvSpPr>
          <p:cNvPr id="683" name="Google Shape;683;p3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684" name="Google Shape;684;p3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685" name="Google Shape;685;p3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686" name="Google Shape;686;p3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687" name="Google Shape;687;p3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688" name="Google Shape;688;p3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689" name="Google Shape;689;p3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690" name="Google Shape;690;p31"/>
          <p:cNvSpPr/>
          <p:nvPr/>
        </p:nvSpPr>
        <p:spPr>
          <a:xfrm>
            <a:off x="1571625" y="1547825"/>
            <a:ext cx="62937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685800" y="2754550"/>
            <a:ext cx="7179600" cy="188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685800" y="1547825"/>
            <a:ext cx="73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685800" y="2369575"/>
            <a:ext cx="1172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7058925" y="4729175"/>
            <a:ext cx="806400" cy="2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685800" y="1950275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1800225" y="1950275"/>
            <a:ext cx="6065100" cy="3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2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02" name="Google Shape;702;p32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03" name="Google Shape;703;p32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04" name="Google Shape;704;p32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05" name="Google Shape;705;p32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06" name="Google Shape;706;p32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07" name="Google Shape;707;p32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08" name="Google Shape;708;p32"/>
          <p:cNvSpPr txBox="1"/>
          <p:nvPr>
            <p:ph type="title"/>
          </p:nvPr>
        </p:nvSpPr>
        <p:spPr>
          <a:xfrm>
            <a:off x="533575" y="1155025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709" name="Google Shape;709;p32"/>
          <p:cNvSpPr txBox="1"/>
          <p:nvPr>
            <p:ph idx="1" type="body"/>
          </p:nvPr>
        </p:nvSpPr>
        <p:spPr>
          <a:xfrm>
            <a:off x="3133975" y="4261150"/>
            <a:ext cx="2797800" cy="45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192000"/>
              <a:buNone/>
            </a:pPr>
            <a:r>
              <a:rPr lang="ko" sz="1500">
                <a:solidFill>
                  <a:schemeClr val="lt1"/>
                </a:solidFill>
              </a:rPr>
              <a:t>검색 [button]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10" name="Google Shape;710;p32"/>
          <p:cNvSpPr txBox="1"/>
          <p:nvPr>
            <p:ph type="title"/>
          </p:nvPr>
        </p:nvSpPr>
        <p:spPr>
          <a:xfrm>
            <a:off x="3832475" y="1155025"/>
            <a:ext cx="3166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자취생을 위한 음식점을 추천합니다.</a:t>
            </a:r>
            <a:endParaRPr sz="1400"/>
          </a:p>
        </p:txBody>
      </p:sp>
      <p:graphicFrame>
        <p:nvGraphicFramePr>
          <p:cNvPr id="711" name="Google Shape;711;p32"/>
          <p:cNvGraphicFramePr/>
          <p:nvPr/>
        </p:nvGraphicFramePr>
        <p:xfrm>
          <a:off x="1782125" y="16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{4EF91E13-5AAD-4F7C-89CF-44AC9A4BBBB2}</a:tableStyleId>
              </a:tblPr>
              <a:tblGrid>
                <a:gridCol w="2608275"/>
                <a:gridCol w="2608275"/>
              </a:tblGrid>
              <a:tr h="38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음식 종류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최소 주문 금액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05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한식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일식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중식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/>
                        <a:t>ㅁ 양식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매장 및 포장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3000원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5000원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ㅁ 10000원 이하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17" name="Google Shape;717;p3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18" name="Google Shape;718;p3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19" name="Google Shape;719;p3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20" name="Google Shape;720;p3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21" name="Google Shape;721;p3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22" name="Google Shape;722;p3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723" name="Google Shape;723;p33"/>
          <p:cNvSpPr txBox="1"/>
          <p:nvPr>
            <p:ph type="title"/>
          </p:nvPr>
        </p:nvSpPr>
        <p:spPr>
          <a:xfrm>
            <a:off x="533575" y="1279625"/>
            <a:ext cx="26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똑똑Eating: 똑똑한 지도</a:t>
            </a:r>
            <a:endParaRPr sz="1400"/>
          </a:p>
        </p:txBody>
      </p:sp>
      <p:sp>
        <p:nvSpPr>
          <p:cNvPr id="724" name="Google Shape;724;p33"/>
          <p:cNvSpPr txBox="1"/>
          <p:nvPr>
            <p:ph idx="1" type="body"/>
          </p:nvPr>
        </p:nvSpPr>
        <p:spPr>
          <a:xfrm>
            <a:off x="5335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725" name="Google Shape;725;p33"/>
          <p:cNvSpPr txBox="1"/>
          <p:nvPr>
            <p:ph idx="1" type="body"/>
          </p:nvPr>
        </p:nvSpPr>
        <p:spPr>
          <a:xfrm>
            <a:off x="31951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726" name="Google Shape;726;p33"/>
          <p:cNvSpPr txBox="1"/>
          <p:nvPr>
            <p:ph idx="1" type="body"/>
          </p:nvPr>
        </p:nvSpPr>
        <p:spPr>
          <a:xfrm>
            <a:off x="5926275" y="2325050"/>
            <a:ext cx="2503800" cy="249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727" name="Google Shape;727;p33"/>
          <p:cNvSpPr txBox="1"/>
          <p:nvPr>
            <p:ph type="title"/>
          </p:nvPr>
        </p:nvSpPr>
        <p:spPr>
          <a:xfrm>
            <a:off x="2969175" y="1699925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검색 결과입니다.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714704" y="1008118"/>
            <a:ext cx="17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2180879" y="1853293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180879" y="2420043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비밀번호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6205872" y="1853293"/>
            <a:ext cx="1007400" cy="9477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2218979" y="3422543"/>
            <a:ext cx="1007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442954" y="3422543"/>
            <a:ext cx="12024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810904" y="3422543"/>
            <a:ext cx="15111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/>
          <p:nvPr>
            <p:ph idx="1" type="body"/>
          </p:nvPr>
        </p:nvSpPr>
        <p:spPr>
          <a:xfrm>
            <a:off x="5335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733" name="Google Shape;733;p34"/>
          <p:cNvSpPr txBox="1"/>
          <p:nvPr>
            <p:ph idx="1" type="body"/>
          </p:nvPr>
        </p:nvSpPr>
        <p:spPr>
          <a:xfrm>
            <a:off x="31951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b="1"/>
          </a:p>
        </p:txBody>
      </p:sp>
      <p:sp>
        <p:nvSpPr>
          <p:cNvPr id="734" name="Google Shape;734;p34"/>
          <p:cNvSpPr txBox="1"/>
          <p:nvPr>
            <p:ph idx="1" type="body"/>
          </p:nvPr>
        </p:nvSpPr>
        <p:spPr>
          <a:xfrm>
            <a:off x="5926275" y="0"/>
            <a:ext cx="2503800" cy="33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음식점 이름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[음식 image]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100"/>
              <a:t>	배달비 : 0000원</a:t>
            </a:r>
            <a:endParaRPr sz="1100"/>
          </a:p>
        </p:txBody>
      </p:sp>
      <p:sp>
        <p:nvSpPr>
          <p:cNvPr id="735" name="Google Shape;735;p34"/>
          <p:cNvSpPr txBox="1"/>
          <p:nvPr>
            <p:ph idx="1" type="body"/>
          </p:nvPr>
        </p:nvSpPr>
        <p:spPr>
          <a:xfrm>
            <a:off x="533575" y="1028175"/>
            <a:ext cx="7896600" cy="37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736" name="Google Shape;736;p34"/>
          <p:cNvSpPr txBox="1"/>
          <p:nvPr>
            <p:ph type="title"/>
          </p:nvPr>
        </p:nvSpPr>
        <p:spPr>
          <a:xfrm>
            <a:off x="533575" y="581575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지도</a:t>
            </a:r>
            <a:endParaRPr sz="1400"/>
          </a:p>
        </p:txBody>
      </p:sp>
      <p:pic>
        <p:nvPicPr>
          <p:cNvPr id="737" name="Google Shape;7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800" y="1158300"/>
            <a:ext cx="5663676" cy="33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5"/>
          <p:cNvSpPr txBox="1"/>
          <p:nvPr>
            <p:ph type="title"/>
          </p:nvPr>
        </p:nvSpPr>
        <p:spPr>
          <a:xfrm>
            <a:off x="3785575" y="1051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43" name="Google Shape;743;p35"/>
          <p:cNvSpPr txBox="1"/>
          <p:nvPr>
            <p:ph type="title"/>
          </p:nvPr>
        </p:nvSpPr>
        <p:spPr>
          <a:xfrm>
            <a:off x="498825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44" name="Google Shape;744;p35"/>
          <p:cNvSpPr txBox="1"/>
          <p:nvPr>
            <p:ph type="title"/>
          </p:nvPr>
        </p:nvSpPr>
        <p:spPr>
          <a:xfrm>
            <a:off x="2003713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45" name="Google Shape;745;p35"/>
          <p:cNvSpPr txBox="1"/>
          <p:nvPr>
            <p:ph type="title"/>
          </p:nvPr>
        </p:nvSpPr>
        <p:spPr>
          <a:xfrm>
            <a:off x="3508600" y="5769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46" name="Google Shape;746;p35"/>
          <p:cNvSpPr txBox="1"/>
          <p:nvPr>
            <p:ph type="title"/>
          </p:nvPr>
        </p:nvSpPr>
        <p:spPr>
          <a:xfrm>
            <a:off x="5310788" y="5769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47" name="Google Shape;747;p35"/>
          <p:cNvSpPr txBox="1"/>
          <p:nvPr>
            <p:ph type="title"/>
          </p:nvPr>
        </p:nvSpPr>
        <p:spPr>
          <a:xfrm>
            <a:off x="6884375" y="5769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48" name="Google Shape;748;p35"/>
          <p:cNvSpPr txBox="1"/>
          <p:nvPr>
            <p:ph type="title"/>
          </p:nvPr>
        </p:nvSpPr>
        <p:spPr>
          <a:xfrm>
            <a:off x="7079100" y="-762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749" name="Google Shape;7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26675"/>
            <a:ext cx="8675800" cy="2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5"/>
          <p:cNvSpPr/>
          <p:nvPr/>
        </p:nvSpPr>
        <p:spPr>
          <a:xfrm>
            <a:off x="2995750" y="1099050"/>
            <a:ext cx="2198100" cy="2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똑똑한 레시피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25" y="1487375"/>
            <a:ext cx="7670699" cy="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57" name="Google Shape;757;p36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58" name="Google Shape;758;p36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59" name="Google Shape;759;p36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60" name="Google Shape;760;p36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61" name="Google Shape;761;p36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62" name="Google Shape;762;p36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763" name="Google Shape;7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25" y="1308400"/>
            <a:ext cx="7854475" cy="30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7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69" name="Google Shape;769;p37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70" name="Google Shape;770;p37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71" name="Google Shape;771;p37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72" name="Google Shape;772;p37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73" name="Google Shape;773;p37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74" name="Google Shape;774;p37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775" name="Google Shape;7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4050"/>
            <a:ext cx="3672250" cy="33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25" y="4511750"/>
            <a:ext cx="2513125" cy="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050" y="1134050"/>
            <a:ext cx="3884560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8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83" name="Google Shape;783;p38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84" name="Google Shape;784;p38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85" name="Google Shape;785;p38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786" name="Google Shape;786;p38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87" name="Google Shape;787;p38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788" name="Google Shape;788;p38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pic>
        <p:nvPicPr>
          <p:cNvPr id="789" name="Google Shape;7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50" y="1156050"/>
            <a:ext cx="3492886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9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795" name="Google Shape;795;p39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796" name="Google Shape;796;p39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797" name="Google Shape;797;p39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chemeClr val="dk1"/>
                </a:solidFill>
              </a:rPr>
              <a:t>똑똑Eating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798" name="Google Shape;798;p39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799" name="Google Shape;799;p39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00" name="Google Shape;800;p39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01" name="Google Shape;801;p39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pic>
        <p:nvPicPr>
          <p:cNvPr id="802" name="Google Shape;802;p39"/>
          <p:cNvPicPr preferRelativeResize="0"/>
          <p:nvPr/>
        </p:nvPicPr>
        <p:blipFill rotWithShape="1">
          <a:blip r:embed="rId3">
            <a:alphaModFix/>
          </a:blip>
          <a:srcRect b="70802" l="0" r="0" t="0"/>
          <a:stretch/>
        </p:blipFill>
        <p:spPr>
          <a:xfrm>
            <a:off x="152400" y="4702600"/>
            <a:ext cx="8839200" cy="4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9"/>
          <p:cNvSpPr txBox="1"/>
          <p:nvPr>
            <p:ph type="title"/>
          </p:nvPr>
        </p:nvSpPr>
        <p:spPr>
          <a:xfrm>
            <a:off x="3561150" y="4422725"/>
            <a:ext cx="2021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카테고리 한 눈에 보기</a:t>
            </a:r>
            <a:endParaRPr b="1" sz="1400"/>
          </a:p>
        </p:txBody>
      </p:sp>
      <p:pic>
        <p:nvPicPr>
          <p:cNvPr id="804" name="Google Shape;8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00" y="1901750"/>
            <a:ext cx="8795000" cy="22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9"/>
          <p:cNvSpPr txBox="1"/>
          <p:nvPr>
            <p:ph type="title"/>
          </p:nvPr>
        </p:nvSpPr>
        <p:spPr>
          <a:xfrm>
            <a:off x="3561150" y="1525725"/>
            <a:ext cx="2021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/>
              <a:t>추천상품</a:t>
            </a:r>
            <a:endParaRPr b="1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0"/>
          <p:cNvPicPr preferRelativeResize="0"/>
          <p:nvPr/>
        </p:nvPicPr>
        <p:blipFill rotWithShape="1">
          <a:blip r:embed="rId3">
            <a:alphaModFix/>
          </a:blip>
          <a:srcRect b="0" l="0" r="0" t="29198"/>
          <a:stretch/>
        </p:blipFill>
        <p:spPr>
          <a:xfrm>
            <a:off x="152400" y="0"/>
            <a:ext cx="8839200" cy="1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0"/>
          <p:cNvPicPr preferRelativeResize="0"/>
          <p:nvPr/>
        </p:nvPicPr>
        <p:blipFill rotWithShape="1">
          <a:blip r:embed="rId4">
            <a:alphaModFix/>
          </a:blip>
          <a:srcRect b="27551" l="0" r="0" t="0"/>
          <a:stretch/>
        </p:blipFill>
        <p:spPr>
          <a:xfrm>
            <a:off x="650150" y="1313950"/>
            <a:ext cx="7833374" cy="38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1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17" name="Google Shape;817;p41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18" name="Google Shape;818;p41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19" name="Google Shape;819;p41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>
                <a:solidFill>
                  <a:schemeClr val="dk1"/>
                </a:solidFill>
              </a:rPr>
              <a:t>똑똑Eating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820" name="Google Shape;820;p41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21" name="Google Shape;821;p41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22" name="Google Shape;822;p41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23" name="Google Shape;823;p41"/>
          <p:cNvSpPr txBox="1"/>
          <p:nvPr>
            <p:ph type="title"/>
          </p:nvPr>
        </p:nvSpPr>
        <p:spPr>
          <a:xfrm>
            <a:off x="498825" y="1206200"/>
            <a:ext cx="2691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똑똑한 마켓</a:t>
            </a:r>
            <a:endParaRPr sz="1400"/>
          </a:p>
        </p:txBody>
      </p:sp>
      <p:sp>
        <p:nvSpPr>
          <p:cNvPr id="824" name="Google Shape;824;p41"/>
          <p:cNvSpPr txBox="1"/>
          <p:nvPr>
            <p:ph type="title"/>
          </p:nvPr>
        </p:nvSpPr>
        <p:spPr>
          <a:xfrm>
            <a:off x="3665225" y="1677200"/>
            <a:ext cx="26916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100"/>
              <a:t>상품명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747474"/>
                </a:solidFill>
                <a:highlight>
                  <a:srgbClr val="FFFFFF"/>
                </a:highlight>
              </a:rPr>
              <a:t>상품요약정보</a:t>
            </a:r>
            <a:endParaRPr sz="850">
              <a:solidFill>
                <a:srgbClr val="74747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판매가  </a:t>
            </a:r>
            <a:r>
              <a:rPr lang="ko" sz="1350">
                <a:solidFill>
                  <a:srgbClr val="202020"/>
                </a:solidFill>
                <a:highlight>
                  <a:srgbClr val="FFFFFF"/>
                </a:highlight>
              </a:rPr>
              <a:t>9,000원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5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850">
                <a:solidFill>
                  <a:srgbClr val="202020"/>
                </a:solidFill>
                <a:highlight>
                  <a:srgbClr val="FFFFFF"/>
                </a:highlight>
              </a:rPr>
              <a:t>수량</a:t>
            </a:r>
            <a:endParaRPr sz="1350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pic>
        <p:nvPicPr>
          <p:cNvPr id="825" name="Google Shape;8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75" y="1677200"/>
            <a:ext cx="2543824" cy="25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1"/>
          <p:cNvSpPr/>
          <p:nvPr/>
        </p:nvSpPr>
        <p:spPr>
          <a:xfrm>
            <a:off x="3614150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구매하기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1"/>
          <p:cNvSpPr/>
          <p:nvPr/>
        </p:nvSpPr>
        <p:spPr>
          <a:xfrm>
            <a:off x="5991578" y="3765650"/>
            <a:ext cx="2215500" cy="38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41"/>
          <p:cNvPicPr preferRelativeResize="0"/>
          <p:nvPr/>
        </p:nvPicPr>
        <p:blipFill rotWithShape="1">
          <a:blip r:embed="rId4">
            <a:alphaModFix/>
          </a:blip>
          <a:srcRect b="65952" l="0" r="74373" t="0"/>
          <a:stretch/>
        </p:blipFill>
        <p:spPr>
          <a:xfrm>
            <a:off x="4248400" y="2768350"/>
            <a:ext cx="547925" cy="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1"/>
          <p:cNvPicPr preferRelativeResize="0"/>
          <p:nvPr/>
        </p:nvPicPr>
        <p:blipFill rotWithShape="1">
          <a:blip r:embed="rId4">
            <a:alphaModFix/>
          </a:blip>
          <a:srcRect b="0" l="11753" r="0" t="59733"/>
          <a:stretch/>
        </p:blipFill>
        <p:spPr>
          <a:xfrm>
            <a:off x="6399625" y="3246200"/>
            <a:ext cx="1886850" cy="38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41"/>
          <p:cNvCxnSpPr/>
          <p:nvPr/>
        </p:nvCxnSpPr>
        <p:spPr>
          <a:xfrm flipH="1" rot="10800000">
            <a:off x="3650225" y="3210200"/>
            <a:ext cx="4636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1" name="Google Shape;831;p41"/>
          <p:cNvPicPr preferRelativeResize="0"/>
          <p:nvPr/>
        </p:nvPicPr>
        <p:blipFill rotWithShape="1">
          <a:blip r:embed="rId5">
            <a:alphaModFix/>
          </a:blip>
          <a:srcRect b="83929" l="0" r="0" t="0"/>
          <a:stretch/>
        </p:blipFill>
        <p:spPr>
          <a:xfrm>
            <a:off x="613175" y="4438875"/>
            <a:ext cx="7892001" cy="7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2"/>
          <p:cNvSpPr txBox="1"/>
          <p:nvPr>
            <p:ph idx="1" type="body"/>
          </p:nvPr>
        </p:nvSpPr>
        <p:spPr>
          <a:xfrm>
            <a:off x="572700" y="1682100"/>
            <a:ext cx="7998600" cy="332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ㅇ 강남도곡점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900"/>
              <a:t>       </a:t>
            </a:r>
            <a:r>
              <a:rPr lang="ko" sz="900">
                <a:solidFill>
                  <a:srgbClr val="666666"/>
                </a:solidFill>
              </a:rPr>
              <a:t>서울특별시 강남구 논현로51길 13 , 1층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100"/>
              <a:t>ㅇ 강남논현점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837" name="Google Shape;837;p42"/>
          <p:cNvSpPr/>
          <p:nvPr/>
        </p:nvSpPr>
        <p:spPr>
          <a:xfrm>
            <a:off x="3646950" y="2416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도곡점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2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39" name="Google Shape;839;p42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40" name="Google Shape;840;p42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41" name="Google Shape;841;p42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42" name="Google Shape;842;p42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43" name="Google Shape;843;p42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44" name="Google Shape;844;p42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45" name="Google Shape;845;p42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셀프빨래방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2"/>
          <p:cNvSpPr/>
          <p:nvPr/>
        </p:nvSpPr>
        <p:spPr>
          <a:xfrm>
            <a:off x="3056250" y="1768375"/>
            <a:ext cx="2669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서울특별시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2"/>
          <p:cNvSpPr/>
          <p:nvPr/>
        </p:nvSpPr>
        <p:spPr>
          <a:xfrm>
            <a:off x="4656450" y="2156875"/>
            <a:ext cx="10689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부산광역시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대전광역시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광주광역시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2"/>
          <p:cNvSpPr/>
          <p:nvPr/>
        </p:nvSpPr>
        <p:spPr>
          <a:xfrm rot="10800000">
            <a:off x="5403700" y="19179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2"/>
          <p:cNvSpPr/>
          <p:nvPr/>
        </p:nvSpPr>
        <p:spPr>
          <a:xfrm>
            <a:off x="6178400" y="1768375"/>
            <a:ext cx="23007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2"/>
          <p:cNvSpPr/>
          <p:nvPr/>
        </p:nvSpPr>
        <p:spPr>
          <a:xfrm rot="10800000">
            <a:off x="8253500" y="18954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500" y="2946175"/>
            <a:ext cx="4473675" cy="19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2"/>
          <p:cNvSpPr/>
          <p:nvPr/>
        </p:nvSpPr>
        <p:spPr>
          <a:xfrm>
            <a:off x="952250" y="3150575"/>
            <a:ext cx="8361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상세보기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2"/>
          <p:cNvSpPr txBox="1"/>
          <p:nvPr>
            <p:ph idx="1" type="body"/>
          </p:nvPr>
        </p:nvSpPr>
        <p:spPr>
          <a:xfrm>
            <a:off x="7703000" y="2446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54" name="Google Shape;854;p42"/>
          <p:cNvSpPr/>
          <p:nvPr/>
        </p:nvSpPr>
        <p:spPr>
          <a:xfrm>
            <a:off x="3056250" y="2446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2"/>
          <p:cNvSpPr txBox="1"/>
          <p:nvPr>
            <p:ph type="title"/>
          </p:nvPr>
        </p:nvSpPr>
        <p:spPr>
          <a:xfrm>
            <a:off x="7962502" y="1403408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856" name="Google Shape;856;p42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빨래방  검색 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/>
          <p:nvPr/>
        </p:nvSpPr>
        <p:spPr>
          <a:xfrm>
            <a:off x="674350" y="1846575"/>
            <a:ext cx="7646400" cy="281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3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63" name="Google Shape;863;p43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64" name="Google Shape;864;p43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65" name="Google Shape;865;p43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66" name="Google Shape;866;p43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67" name="Google Shape;867;p43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68" name="Google Shape;868;p43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69" name="Google Shape;869;p43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24시약국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3"/>
          <p:cNvSpPr/>
          <p:nvPr/>
        </p:nvSpPr>
        <p:spPr>
          <a:xfrm>
            <a:off x="1003150" y="2601675"/>
            <a:ext cx="6988800" cy="2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약국명		|		주소			|   전화번호	| 	운영시간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3"/>
          <p:cNvSpPr/>
          <p:nvPr/>
        </p:nvSpPr>
        <p:spPr>
          <a:xfrm>
            <a:off x="988203" y="2975475"/>
            <a:ext cx="6988800" cy="13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제일그랜드약국	|    서울시강남구 강남대로 478		|   02-546-0093  | 	06:00 ~ 익일 06:00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3"/>
          <p:cNvSpPr txBox="1"/>
          <p:nvPr>
            <p:ph idx="1" type="body"/>
          </p:nvPr>
        </p:nvSpPr>
        <p:spPr>
          <a:xfrm>
            <a:off x="5192950" y="1178438"/>
            <a:ext cx="29754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휴일지킴이약국  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73" name="Google Shape;873;p43"/>
          <p:cNvSpPr txBox="1"/>
          <p:nvPr>
            <p:ph type="title"/>
          </p:nvPr>
        </p:nvSpPr>
        <p:spPr>
          <a:xfrm>
            <a:off x="7718950" y="1585713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팝업</a:t>
            </a:r>
            <a:endParaRPr sz="1100"/>
          </a:p>
        </p:txBody>
      </p:sp>
      <p:sp>
        <p:nvSpPr>
          <p:cNvPr id="874" name="Google Shape;874;p43"/>
          <p:cNvSpPr/>
          <p:nvPr/>
        </p:nvSpPr>
        <p:spPr>
          <a:xfrm>
            <a:off x="4375525" y="1920775"/>
            <a:ext cx="15021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서울특별시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3"/>
          <p:cNvSpPr/>
          <p:nvPr/>
        </p:nvSpPr>
        <p:spPr>
          <a:xfrm rot="10800000">
            <a:off x="5556100" y="2070300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3"/>
          <p:cNvSpPr/>
          <p:nvPr/>
        </p:nvSpPr>
        <p:spPr>
          <a:xfrm>
            <a:off x="6026000" y="1920775"/>
            <a:ext cx="1095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3"/>
          <p:cNvSpPr/>
          <p:nvPr/>
        </p:nvSpPr>
        <p:spPr>
          <a:xfrm rot="10800000">
            <a:off x="6931350" y="2047888"/>
            <a:ext cx="142200" cy="1719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3"/>
          <p:cNvSpPr txBox="1"/>
          <p:nvPr>
            <p:ph idx="1" type="body"/>
          </p:nvPr>
        </p:nvSpPr>
        <p:spPr>
          <a:xfrm>
            <a:off x="7441350" y="196960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79" name="Google Shape;879;p43"/>
          <p:cNvSpPr txBox="1"/>
          <p:nvPr>
            <p:ph type="title"/>
          </p:nvPr>
        </p:nvSpPr>
        <p:spPr>
          <a:xfrm>
            <a:off x="3524150" y="1950763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지역  :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4242336" y="1067663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2990777" y="187741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2990777" y="244416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2990777" y="3133401"/>
            <a:ext cx="2328532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922711" y="1948563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927460" y="2486638"/>
            <a:ext cx="106331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002785" y="2482899"/>
            <a:ext cx="137919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4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4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886" name="Google Shape;886;p44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887" name="Google Shape;887;p44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888" name="Google Shape;888;p44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889" name="Google Shape;889;p44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890" name="Google Shape;890;p44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891" name="Google Shape;891;p44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892" name="Google Shape;892;p44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편의점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4"/>
          <p:cNvSpPr/>
          <p:nvPr/>
        </p:nvSpPr>
        <p:spPr>
          <a:xfrm>
            <a:off x="912000" y="2401250"/>
            <a:ext cx="15924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GS구로싸이언점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CU구로디지털단지역점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" name="Google Shape;8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775" y="2516926"/>
            <a:ext cx="52344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4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디지털단지역점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4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97" name="Google Shape;897;p44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5"/>
          <p:cNvSpPr/>
          <p:nvPr/>
        </p:nvSpPr>
        <p:spPr>
          <a:xfrm>
            <a:off x="674350" y="2220375"/>
            <a:ext cx="7646400" cy="24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5"/>
          <p:cNvSpPr txBox="1"/>
          <p:nvPr>
            <p:ph type="title"/>
          </p:nvPr>
        </p:nvSpPr>
        <p:spPr>
          <a:xfrm>
            <a:off x="37855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04" name="Google Shape;904;p45"/>
          <p:cNvSpPr txBox="1"/>
          <p:nvPr>
            <p:ph type="title"/>
          </p:nvPr>
        </p:nvSpPr>
        <p:spPr>
          <a:xfrm>
            <a:off x="4988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05" name="Google Shape;905;p45"/>
          <p:cNvSpPr txBox="1"/>
          <p:nvPr>
            <p:ph type="title"/>
          </p:nvPr>
        </p:nvSpPr>
        <p:spPr>
          <a:xfrm>
            <a:off x="20037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06" name="Google Shape;906;p45"/>
          <p:cNvSpPr txBox="1"/>
          <p:nvPr>
            <p:ph type="title"/>
          </p:nvPr>
        </p:nvSpPr>
        <p:spPr>
          <a:xfrm>
            <a:off x="35086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07" name="Google Shape;907;p45"/>
          <p:cNvSpPr txBox="1"/>
          <p:nvPr>
            <p:ph type="title"/>
          </p:nvPr>
        </p:nvSpPr>
        <p:spPr>
          <a:xfrm>
            <a:off x="53107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08" name="Google Shape;908;p45"/>
          <p:cNvSpPr txBox="1"/>
          <p:nvPr>
            <p:ph type="title"/>
          </p:nvPr>
        </p:nvSpPr>
        <p:spPr>
          <a:xfrm>
            <a:off x="68843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09" name="Google Shape;909;p45"/>
          <p:cNvSpPr txBox="1"/>
          <p:nvPr>
            <p:ph type="title"/>
          </p:nvPr>
        </p:nvSpPr>
        <p:spPr>
          <a:xfrm>
            <a:off x="70791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10" name="Google Shape;910;p45"/>
          <p:cNvSpPr/>
          <p:nvPr/>
        </p:nvSpPr>
        <p:spPr>
          <a:xfrm>
            <a:off x="644275" y="1158775"/>
            <a:ext cx="19200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혼족여지도 &gt; 다이소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5"/>
          <p:cNvSpPr/>
          <p:nvPr/>
        </p:nvSpPr>
        <p:spPr>
          <a:xfrm>
            <a:off x="912000" y="2401250"/>
            <a:ext cx="1760100" cy="20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7474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다이소 구로디지털2호점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신림동 시흥대로 557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영업중 오후 10:00 종료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- 02-851-6016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다이소 독산동 남문시장점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구로동 디지털로 34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- 24시간 영업점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- 080-855-5525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323" y="2499823"/>
            <a:ext cx="4912074" cy="19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5"/>
          <p:cNvSpPr/>
          <p:nvPr/>
        </p:nvSpPr>
        <p:spPr>
          <a:xfrm>
            <a:off x="3494550" y="1654450"/>
            <a:ext cx="3927600" cy="3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디지털단지역점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5"/>
          <p:cNvSpPr txBox="1"/>
          <p:nvPr>
            <p:ph idx="1" type="body"/>
          </p:nvPr>
        </p:nvSpPr>
        <p:spPr>
          <a:xfrm>
            <a:off x="7550600" y="1684450"/>
            <a:ext cx="776100" cy="32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lt1"/>
                </a:solidFill>
              </a:rPr>
              <a:t>검색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15" name="Google Shape;915;p45"/>
          <p:cNvSpPr/>
          <p:nvPr/>
        </p:nvSpPr>
        <p:spPr>
          <a:xfrm>
            <a:off x="2903850" y="1684450"/>
            <a:ext cx="590700" cy="3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6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21" name="Google Shape;921;p46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22" name="Google Shape;922;p46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23" name="Google Shape;923;p46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24" name="Google Shape;924;p46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25" name="Google Shape;925;p46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26" name="Google Shape;926;p46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27" name="Google Shape;927;p46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생활백서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6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+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50" y="1797309"/>
            <a:ext cx="2371800" cy="43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3700" y="1797300"/>
            <a:ext cx="2371799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1900" y="1797300"/>
            <a:ext cx="2328600" cy="43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7"/>
          <p:cNvSpPr txBox="1"/>
          <p:nvPr/>
        </p:nvSpPr>
        <p:spPr>
          <a:xfrm>
            <a:off x="3660925" y="2196075"/>
            <a:ext cx="1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+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100" y="744950"/>
            <a:ext cx="2371799" cy="43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47"/>
          <p:cNvSpPr/>
          <p:nvPr/>
        </p:nvSpPr>
        <p:spPr>
          <a:xfrm>
            <a:off x="36917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/>
          <p:nvPr/>
        </p:nvSpPr>
        <p:spPr>
          <a:xfrm>
            <a:off x="6421625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7"/>
          <p:cNvSpPr/>
          <p:nvPr/>
        </p:nvSpPr>
        <p:spPr>
          <a:xfrm>
            <a:off x="3395400" y="0"/>
            <a:ext cx="2353200" cy="5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5175" y="744950"/>
            <a:ext cx="2353200" cy="4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625" y="744950"/>
            <a:ext cx="2353200" cy="4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8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48" name="Google Shape;948;p48"/>
          <p:cNvSpPr txBox="1"/>
          <p:nvPr>
            <p:ph idx="1" type="body"/>
          </p:nvPr>
        </p:nvSpPr>
        <p:spPr>
          <a:xfrm>
            <a:off x="319150" y="1797300"/>
            <a:ext cx="8446200" cy="277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949" name="Google Shape;949;p48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50" name="Google Shape;950;p48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51" name="Google Shape;951;p48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52" name="Google Shape;952;p48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53" name="Google Shape;953;p48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54" name="Google Shape;954;p48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55" name="Google Shape;955;p48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48"/>
          <p:cNvSpPr txBox="1"/>
          <p:nvPr/>
        </p:nvSpPr>
        <p:spPr>
          <a:xfrm>
            <a:off x="52062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48"/>
          <p:cNvSpPr txBox="1"/>
          <p:nvPr/>
        </p:nvSpPr>
        <p:spPr>
          <a:xfrm>
            <a:off x="1306325" y="1886625"/>
            <a:ext cx="45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48"/>
          <p:cNvSpPr txBox="1"/>
          <p:nvPr/>
        </p:nvSpPr>
        <p:spPr>
          <a:xfrm>
            <a:off x="6403475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48"/>
          <p:cNvSpPr txBox="1"/>
          <p:nvPr/>
        </p:nvSpPr>
        <p:spPr>
          <a:xfrm>
            <a:off x="7701250" y="1886625"/>
            <a:ext cx="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0" name="Google Shape;960;p48"/>
          <p:cNvCxnSpPr/>
          <p:nvPr/>
        </p:nvCxnSpPr>
        <p:spPr>
          <a:xfrm>
            <a:off x="331300" y="2357000"/>
            <a:ext cx="84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48"/>
          <p:cNvSpPr/>
          <p:nvPr/>
        </p:nvSpPr>
        <p:spPr>
          <a:xfrm>
            <a:off x="1192700" y="1344150"/>
            <a:ext cx="1940700" cy="3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48"/>
          <p:cNvSpPr txBox="1"/>
          <p:nvPr/>
        </p:nvSpPr>
        <p:spPr>
          <a:xfrm>
            <a:off x="3247400" y="1308300"/>
            <a:ext cx="5571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48"/>
          <p:cNvSpPr txBox="1"/>
          <p:nvPr/>
        </p:nvSpPr>
        <p:spPr>
          <a:xfrm>
            <a:off x="319150" y="1308300"/>
            <a:ext cx="627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8"/>
          <p:cNvSpPr/>
          <p:nvPr/>
        </p:nvSpPr>
        <p:spPr>
          <a:xfrm>
            <a:off x="803625" y="1421038"/>
            <a:ext cx="132525" cy="174725"/>
          </a:xfrm>
          <a:prstGeom prst="flowChartMer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8"/>
          <p:cNvSpPr/>
          <p:nvPr/>
        </p:nvSpPr>
        <p:spPr>
          <a:xfrm>
            <a:off x="340775" y="1713325"/>
            <a:ext cx="557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/>
        </p:nvSpPr>
        <p:spPr>
          <a:xfrm>
            <a:off x="354250" y="1697875"/>
            <a:ext cx="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48"/>
          <p:cNvSpPr/>
          <p:nvPr/>
        </p:nvSpPr>
        <p:spPr>
          <a:xfrm>
            <a:off x="7922900" y="4695050"/>
            <a:ext cx="842400" cy="28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9"/>
          <p:cNvSpPr txBox="1"/>
          <p:nvPr>
            <p:ph type="title"/>
          </p:nvPr>
        </p:nvSpPr>
        <p:spPr>
          <a:xfrm>
            <a:off x="4090375" y="1813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73" name="Google Shape;973;p49"/>
          <p:cNvSpPr txBox="1"/>
          <p:nvPr>
            <p:ph idx="1" type="body"/>
          </p:nvPr>
        </p:nvSpPr>
        <p:spPr>
          <a:xfrm>
            <a:off x="319150" y="2508450"/>
            <a:ext cx="8313600" cy="21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내용 ……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974" name="Google Shape;974;p49"/>
          <p:cNvSpPr txBox="1"/>
          <p:nvPr>
            <p:ph type="title"/>
          </p:nvPr>
        </p:nvSpPr>
        <p:spPr>
          <a:xfrm>
            <a:off x="80362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75" name="Google Shape;975;p49"/>
          <p:cNvSpPr txBox="1"/>
          <p:nvPr>
            <p:ph type="title"/>
          </p:nvPr>
        </p:nvSpPr>
        <p:spPr>
          <a:xfrm>
            <a:off x="2308513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76" name="Google Shape;976;p49"/>
          <p:cNvSpPr txBox="1"/>
          <p:nvPr>
            <p:ph type="title"/>
          </p:nvPr>
        </p:nvSpPr>
        <p:spPr>
          <a:xfrm>
            <a:off x="3813400" y="6531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77" name="Google Shape;977;p49"/>
          <p:cNvSpPr txBox="1"/>
          <p:nvPr>
            <p:ph type="title"/>
          </p:nvPr>
        </p:nvSpPr>
        <p:spPr>
          <a:xfrm>
            <a:off x="5615588" y="653150"/>
            <a:ext cx="9438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78" name="Google Shape;978;p49"/>
          <p:cNvSpPr txBox="1"/>
          <p:nvPr>
            <p:ph type="title"/>
          </p:nvPr>
        </p:nvSpPr>
        <p:spPr>
          <a:xfrm>
            <a:off x="7189175" y="6531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79" name="Google Shape;979;p49"/>
          <p:cNvSpPr txBox="1"/>
          <p:nvPr>
            <p:ph type="title"/>
          </p:nvPr>
        </p:nvSpPr>
        <p:spPr>
          <a:xfrm>
            <a:off x="7383900" y="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80" name="Google Shape;980;p49"/>
          <p:cNvSpPr txBox="1"/>
          <p:nvPr/>
        </p:nvSpPr>
        <p:spPr>
          <a:xfrm>
            <a:off x="3918625" y="11420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알쓸정책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49"/>
          <p:cNvSpPr txBox="1"/>
          <p:nvPr/>
        </p:nvSpPr>
        <p:spPr>
          <a:xfrm>
            <a:off x="319150" y="154495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49"/>
          <p:cNvSpPr/>
          <p:nvPr/>
        </p:nvSpPr>
        <p:spPr>
          <a:xfrm>
            <a:off x="7705258" y="4732925"/>
            <a:ext cx="9276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목록으로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49"/>
          <p:cNvSpPr/>
          <p:nvPr/>
        </p:nvSpPr>
        <p:spPr>
          <a:xfrm>
            <a:off x="6856179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49"/>
          <p:cNvSpPr/>
          <p:nvPr/>
        </p:nvSpPr>
        <p:spPr>
          <a:xfrm>
            <a:off x="6007100" y="4732925"/>
            <a:ext cx="696300" cy="26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319150" y="2026700"/>
            <a:ext cx="3599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0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991" name="Google Shape;991;p50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992" name="Google Shape;992;p50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993" name="Google Shape;993;p50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994" name="Google Shape;994;p50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995" name="Google Shape;995;p50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996" name="Google Shape;996;p50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997" name="Google Shape;997;p50"/>
          <p:cNvSpPr txBox="1"/>
          <p:nvPr/>
        </p:nvSpPr>
        <p:spPr>
          <a:xfrm>
            <a:off x="838200" y="1676400"/>
            <a:ext cx="106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게시판 정보</a:t>
            </a:r>
            <a:endParaRPr b="0" i="0" sz="8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98" name="Google Shape;998;p50"/>
          <p:cNvSpPr/>
          <p:nvPr/>
        </p:nvSpPr>
        <p:spPr>
          <a:xfrm>
            <a:off x="800798" y="19812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9" name="Google Shape;999;p50"/>
          <p:cNvSpPr txBox="1"/>
          <p:nvPr/>
        </p:nvSpPr>
        <p:spPr>
          <a:xfrm>
            <a:off x="761948" y="19812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0" name="Google Shape;1000;p50"/>
          <p:cNvSpPr/>
          <p:nvPr/>
        </p:nvSpPr>
        <p:spPr>
          <a:xfrm>
            <a:off x="2121190" y="19812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1" name="Google Shape;1001;p50"/>
          <p:cNvSpPr/>
          <p:nvPr/>
        </p:nvSpPr>
        <p:spPr>
          <a:xfrm>
            <a:off x="4563251" y="19812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2" name="Google Shape;1002;p50"/>
          <p:cNvSpPr/>
          <p:nvPr/>
        </p:nvSpPr>
        <p:spPr>
          <a:xfrm>
            <a:off x="5833122" y="19812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3" name="Google Shape;1003;p50"/>
          <p:cNvSpPr/>
          <p:nvPr/>
        </p:nvSpPr>
        <p:spPr>
          <a:xfrm>
            <a:off x="6928495" y="19812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4" name="Google Shape;1004;p50"/>
          <p:cNvSpPr txBox="1"/>
          <p:nvPr/>
        </p:nvSpPr>
        <p:spPr>
          <a:xfrm>
            <a:off x="2853234" y="2012135"/>
            <a:ext cx="117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제목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5" name="Google Shape;1005;p50"/>
          <p:cNvSpPr txBox="1"/>
          <p:nvPr/>
        </p:nvSpPr>
        <p:spPr>
          <a:xfrm>
            <a:off x="6026420" y="2012135"/>
            <a:ext cx="689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날짜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6" name="Google Shape;1006;p50"/>
          <p:cNvSpPr txBox="1"/>
          <p:nvPr/>
        </p:nvSpPr>
        <p:spPr>
          <a:xfrm>
            <a:off x="6980775" y="1992300"/>
            <a:ext cx="437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조회수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7" name="Google Shape;1007;p50"/>
          <p:cNvSpPr txBox="1"/>
          <p:nvPr/>
        </p:nvSpPr>
        <p:spPr>
          <a:xfrm>
            <a:off x="4800548" y="1981200"/>
            <a:ext cx="80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글쓴이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8" name="Google Shape;1008;p50"/>
          <p:cNvSpPr/>
          <p:nvPr/>
        </p:nvSpPr>
        <p:spPr>
          <a:xfrm>
            <a:off x="1347806" y="19812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9" name="Google Shape;1009;p50"/>
          <p:cNvSpPr txBox="1"/>
          <p:nvPr/>
        </p:nvSpPr>
        <p:spPr>
          <a:xfrm>
            <a:off x="1541073" y="1981200"/>
            <a:ext cx="4398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분류</a:t>
            </a:r>
            <a:endParaRPr b="0" i="0" sz="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0" name="Google Shape;1010;p50"/>
          <p:cNvSpPr/>
          <p:nvPr/>
        </p:nvSpPr>
        <p:spPr>
          <a:xfrm>
            <a:off x="800798" y="21879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1" name="Google Shape;1011;p50"/>
          <p:cNvSpPr txBox="1"/>
          <p:nvPr/>
        </p:nvSpPr>
        <p:spPr>
          <a:xfrm>
            <a:off x="761948" y="21879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2" name="Google Shape;1012;p50"/>
          <p:cNvSpPr/>
          <p:nvPr/>
        </p:nvSpPr>
        <p:spPr>
          <a:xfrm>
            <a:off x="2121190" y="21879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3" name="Google Shape;1013;p50"/>
          <p:cNvSpPr/>
          <p:nvPr/>
        </p:nvSpPr>
        <p:spPr>
          <a:xfrm>
            <a:off x="4563251" y="21879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4" name="Google Shape;1014;p50"/>
          <p:cNvSpPr/>
          <p:nvPr/>
        </p:nvSpPr>
        <p:spPr>
          <a:xfrm>
            <a:off x="5833122" y="21879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5" name="Google Shape;1015;p50"/>
          <p:cNvSpPr/>
          <p:nvPr/>
        </p:nvSpPr>
        <p:spPr>
          <a:xfrm>
            <a:off x="6928495" y="21879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6" name="Google Shape;1016;p50"/>
          <p:cNvSpPr/>
          <p:nvPr/>
        </p:nvSpPr>
        <p:spPr>
          <a:xfrm>
            <a:off x="1347806" y="21879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7" name="Google Shape;1017;p50"/>
          <p:cNvSpPr/>
          <p:nvPr/>
        </p:nvSpPr>
        <p:spPr>
          <a:xfrm>
            <a:off x="800798" y="239475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8" name="Google Shape;1018;p50"/>
          <p:cNvSpPr txBox="1"/>
          <p:nvPr/>
        </p:nvSpPr>
        <p:spPr>
          <a:xfrm>
            <a:off x="761948" y="239475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9" name="Google Shape;1019;p50"/>
          <p:cNvSpPr/>
          <p:nvPr/>
        </p:nvSpPr>
        <p:spPr>
          <a:xfrm>
            <a:off x="2121190" y="239475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0" name="Google Shape;1020;p50"/>
          <p:cNvSpPr/>
          <p:nvPr/>
        </p:nvSpPr>
        <p:spPr>
          <a:xfrm>
            <a:off x="4563251" y="239475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1" name="Google Shape;1021;p50"/>
          <p:cNvSpPr/>
          <p:nvPr/>
        </p:nvSpPr>
        <p:spPr>
          <a:xfrm>
            <a:off x="5833122" y="239475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2023-01-21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2" name="Google Shape;1022;p50"/>
          <p:cNvSpPr/>
          <p:nvPr/>
        </p:nvSpPr>
        <p:spPr>
          <a:xfrm>
            <a:off x="6928495" y="239475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3" name="Google Shape;1023;p50"/>
          <p:cNvSpPr/>
          <p:nvPr/>
        </p:nvSpPr>
        <p:spPr>
          <a:xfrm>
            <a:off x="1347806" y="239475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4" name="Google Shape;1024;p50"/>
          <p:cNvSpPr/>
          <p:nvPr/>
        </p:nvSpPr>
        <p:spPr>
          <a:xfrm>
            <a:off x="800798" y="2591117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5" name="Google Shape;1025;p50"/>
          <p:cNvSpPr txBox="1"/>
          <p:nvPr/>
        </p:nvSpPr>
        <p:spPr>
          <a:xfrm>
            <a:off x="761948" y="2591117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6" name="Google Shape;1026;p50"/>
          <p:cNvSpPr/>
          <p:nvPr/>
        </p:nvSpPr>
        <p:spPr>
          <a:xfrm>
            <a:off x="2121190" y="2591117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7" name="Google Shape;1027;p50"/>
          <p:cNvSpPr/>
          <p:nvPr/>
        </p:nvSpPr>
        <p:spPr>
          <a:xfrm>
            <a:off x="4563251" y="2591117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8" name="Google Shape;1028;p50"/>
          <p:cNvSpPr/>
          <p:nvPr/>
        </p:nvSpPr>
        <p:spPr>
          <a:xfrm>
            <a:off x="5833122" y="2591117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2023-01-22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9" name="Google Shape;1029;p50"/>
          <p:cNvSpPr/>
          <p:nvPr/>
        </p:nvSpPr>
        <p:spPr>
          <a:xfrm>
            <a:off x="6928495" y="2591117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0" name="Google Shape;1030;p50"/>
          <p:cNvSpPr/>
          <p:nvPr/>
        </p:nvSpPr>
        <p:spPr>
          <a:xfrm>
            <a:off x="1347806" y="2591117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1" name="Google Shape;1031;p50"/>
          <p:cNvSpPr/>
          <p:nvPr/>
        </p:nvSpPr>
        <p:spPr>
          <a:xfrm>
            <a:off x="800798" y="278660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2" name="Google Shape;1032;p50"/>
          <p:cNvSpPr txBox="1"/>
          <p:nvPr/>
        </p:nvSpPr>
        <p:spPr>
          <a:xfrm>
            <a:off x="761948" y="278660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3" name="Google Shape;1033;p50"/>
          <p:cNvSpPr/>
          <p:nvPr/>
        </p:nvSpPr>
        <p:spPr>
          <a:xfrm>
            <a:off x="2121190" y="278660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4" name="Google Shape;1034;p50"/>
          <p:cNvSpPr/>
          <p:nvPr/>
        </p:nvSpPr>
        <p:spPr>
          <a:xfrm>
            <a:off x="4563251" y="278660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5" name="Google Shape;1035;p50"/>
          <p:cNvSpPr/>
          <p:nvPr/>
        </p:nvSpPr>
        <p:spPr>
          <a:xfrm>
            <a:off x="5833122" y="278660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2023-01-23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6" name="Google Shape;1036;p50"/>
          <p:cNvSpPr/>
          <p:nvPr/>
        </p:nvSpPr>
        <p:spPr>
          <a:xfrm>
            <a:off x="6928495" y="278660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7" name="Google Shape;1037;p50"/>
          <p:cNvSpPr/>
          <p:nvPr/>
        </p:nvSpPr>
        <p:spPr>
          <a:xfrm>
            <a:off x="1347806" y="278660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8" name="Google Shape;1038;p50"/>
          <p:cNvSpPr/>
          <p:nvPr/>
        </p:nvSpPr>
        <p:spPr>
          <a:xfrm>
            <a:off x="800798" y="2982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9" name="Google Shape;1039;p50"/>
          <p:cNvSpPr txBox="1"/>
          <p:nvPr/>
        </p:nvSpPr>
        <p:spPr>
          <a:xfrm>
            <a:off x="761948" y="2982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0" name="Google Shape;1040;p50"/>
          <p:cNvSpPr/>
          <p:nvPr/>
        </p:nvSpPr>
        <p:spPr>
          <a:xfrm>
            <a:off x="2121190" y="2982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1" name="Google Shape;1041;p50"/>
          <p:cNvSpPr/>
          <p:nvPr/>
        </p:nvSpPr>
        <p:spPr>
          <a:xfrm>
            <a:off x="4563251" y="2982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2" name="Google Shape;1042;p50"/>
          <p:cNvSpPr/>
          <p:nvPr/>
        </p:nvSpPr>
        <p:spPr>
          <a:xfrm>
            <a:off x="5833122" y="2982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3" name="Google Shape;1043;p50"/>
          <p:cNvSpPr/>
          <p:nvPr/>
        </p:nvSpPr>
        <p:spPr>
          <a:xfrm>
            <a:off x="6928495" y="2982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4" name="Google Shape;1044;p50"/>
          <p:cNvSpPr/>
          <p:nvPr/>
        </p:nvSpPr>
        <p:spPr>
          <a:xfrm>
            <a:off x="1347806" y="2982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5" name="Google Shape;1045;p50"/>
          <p:cNvSpPr/>
          <p:nvPr/>
        </p:nvSpPr>
        <p:spPr>
          <a:xfrm>
            <a:off x="800821" y="2971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6" name="Google Shape;1046;p50"/>
          <p:cNvSpPr txBox="1"/>
          <p:nvPr/>
        </p:nvSpPr>
        <p:spPr>
          <a:xfrm>
            <a:off x="761970" y="2971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7" name="Google Shape;1047;p50"/>
          <p:cNvSpPr/>
          <p:nvPr/>
        </p:nvSpPr>
        <p:spPr>
          <a:xfrm>
            <a:off x="2121209" y="2971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8" name="Google Shape;1048;p50"/>
          <p:cNvSpPr/>
          <p:nvPr/>
        </p:nvSpPr>
        <p:spPr>
          <a:xfrm>
            <a:off x="4563270" y="2971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9" name="Google Shape;1049;p50"/>
          <p:cNvSpPr/>
          <p:nvPr/>
        </p:nvSpPr>
        <p:spPr>
          <a:xfrm>
            <a:off x="5833139" y="2971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2023-01-24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0" name="Google Shape;1050;p50"/>
          <p:cNvSpPr/>
          <p:nvPr/>
        </p:nvSpPr>
        <p:spPr>
          <a:xfrm>
            <a:off x="6928500" y="2971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1" name="Google Shape;1051;p50"/>
          <p:cNvSpPr/>
          <p:nvPr/>
        </p:nvSpPr>
        <p:spPr>
          <a:xfrm>
            <a:off x="1347826" y="2971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2" name="Google Shape;1052;p50"/>
          <p:cNvSpPr/>
          <p:nvPr/>
        </p:nvSpPr>
        <p:spPr>
          <a:xfrm>
            <a:off x="800821" y="3178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3" name="Google Shape;1053;p50"/>
          <p:cNvSpPr txBox="1"/>
          <p:nvPr/>
        </p:nvSpPr>
        <p:spPr>
          <a:xfrm>
            <a:off x="761970" y="3178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4" name="Google Shape;1054;p50"/>
          <p:cNvSpPr/>
          <p:nvPr/>
        </p:nvSpPr>
        <p:spPr>
          <a:xfrm>
            <a:off x="2121209" y="3178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5" name="Google Shape;1055;p50"/>
          <p:cNvSpPr/>
          <p:nvPr/>
        </p:nvSpPr>
        <p:spPr>
          <a:xfrm>
            <a:off x="4563270" y="3178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6" name="Google Shape;1056;p50"/>
          <p:cNvSpPr/>
          <p:nvPr/>
        </p:nvSpPr>
        <p:spPr>
          <a:xfrm>
            <a:off x="5833139" y="3178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2023-01-25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7" name="Google Shape;1057;p50"/>
          <p:cNvSpPr/>
          <p:nvPr/>
        </p:nvSpPr>
        <p:spPr>
          <a:xfrm>
            <a:off x="6928500" y="3178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8" name="Google Shape;1058;p50"/>
          <p:cNvSpPr/>
          <p:nvPr/>
        </p:nvSpPr>
        <p:spPr>
          <a:xfrm>
            <a:off x="1347826" y="3178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9" name="Google Shape;1059;p50"/>
          <p:cNvSpPr/>
          <p:nvPr/>
        </p:nvSpPr>
        <p:spPr>
          <a:xfrm>
            <a:off x="800821" y="3374938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0" name="Google Shape;1060;p50"/>
          <p:cNvSpPr txBox="1"/>
          <p:nvPr/>
        </p:nvSpPr>
        <p:spPr>
          <a:xfrm>
            <a:off x="761970" y="3374938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1" name="Google Shape;1061;p50"/>
          <p:cNvSpPr/>
          <p:nvPr/>
        </p:nvSpPr>
        <p:spPr>
          <a:xfrm>
            <a:off x="2121209" y="3374938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2" name="Google Shape;1062;p50"/>
          <p:cNvSpPr/>
          <p:nvPr/>
        </p:nvSpPr>
        <p:spPr>
          <a:xfrm>
            <a:off x="4563270" y="3374938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3" name="Google Shape;1063;p50"/>
          <p:cNvSpPr/>
          <p:nvPr/>
        </p:nvSpPr>
        <p:spPr>
          <a:xfrm>
            <a:off x="5833139" y="3374938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2023-01-26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4" name="Google Shape;1064;p50"/>
          <p:cNvSpPr/>
          <p:nvPr/>
        </p:nvSpPr>
        <p:spPr>
          <a:xfrm>
            <a:off x="6928500" y="3374938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5" name="Google Shape;1065;p50"/>
          <p:cNvSpPr/>
          <p:nvPr/>
        </p:nvSpPr>
        <p:spPr>
          <a:xfrm>
            <a:off x="1347826" y="3374938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6" name="Google Shape;1066;p50"/>
          <p:cNvSpPr/>
          <p:nvPr/>
        </p:nvSpPr>
        <p:spPr>
          <a:xfrm>
            <a:off x="800821" y="3570423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7" name="Google Shape;1067;p50"/>
          <p:cNvSpPr txBox="1"/>
          <p:nvPr/>
        </p:nvSpPr>
        <p:spPr>
          <a:xfrm>
            <a:off x="761970" y="3570423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8" name="Google Shape;1068;p50"/>
          <p:cNvSpPr/>
          <p:nvPr/>
        </p:nvSpPr>
        <p:spPr>
          <a:xfrm>
            <a:off x="2121209" y="3570423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9" name="Google Shape;1069;p50"/>
          <p:cNvSpPr/>
          <p:nvPr/>
        </p:nvSpPr>
        <p:spPr>
          <a:xfrm>
            <a:off x="4563270" y="3570423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0" name="Google Shape;1070;p50"/>
          <p:cNvSpPr/>
          <p:nvPr/>
        </p:nvSpPr>
        <p:spPr>
          <a:xfrm>
            <a:off x="5833139" y="3570423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2023-01-27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1" name="Google Shape;1071;p50"/>
          <p:cNvSpPr/>
          <p:nvPr/>
        </p:nvSpPr>
        <p:spPr>
          <a:xfrm>
            <a:off x="6928500" y="3570423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2" name="Google Shape;1072;p50"/>
          <p:cNvSpPr/>
          <p:nvPr/>
        </p:nvSpPr>
        <p:spPr>
          <a:xfrm>
            <a:off x="1347826" y="3570423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3" name="Google Shape;1073;p50"/>
          <p:cNvSpPr/>
          <p:nvPr/>
        </p:nvSpPr>
        <p:spPr>
          <a:xfrm>
            <a:off x="800821" y="3766782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4" name="Google Shape;1074;p50"/>
          <p:cNvSpPr txBox="1"/>
          <p:nvPr/>
        </p:nvSpPr>
        <p:spPr>
          <a:xfrm>
            <a:off x="761970" y="3766782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5" name="Google Shape;1075;p50"/>
          <p:cNvSpPr/>
          <p:nvPr/>
        </p:nvSpPr>
        <p:spPr>
          <a:xfrm>
            <a:off x="2121209" y="3766782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6" name="Google Shape;1076;p50"/>
          <p:cNvSpPr/>
          <p:nvPr/>
        </p:nvSpPr>
        <p:spPr>
          <a:xfrm>
            <a:off x="4563270" y="3766782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7" name="Google Shape;1077;p50"/>
          <p:cNvSpPr/>
          <p:nvPr/>
        </p:nvSpPr>
        <p:spPr>
          <a:xfrm>
            <a:off x="5833139" y="3766782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8" name="Google Shape;1078;p50"/>
          <p:cNvSpPr/>
          <p:nvPr/>
        </p:nvSpPr>
        <p:spPr>
          <a:xfrm>
            <a:off x="6928500" y="3766782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9" name="Google Shape;1079;p50"/>
          <p:cNvSpPr/>
          <p:nvPr/>
        </p:nvSpPr>
        <p:spPr>
          <a:xfrm>
            <a:off x="1347826" y="3766782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800798" y="3744961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1" name="Google Shape;1081;p50"/>
          <p:cNvSpPr txBox="1"/>
          <p:nvPr/>
        </p:nvSpPr>
        <p:spPr>
          <a:xfrm>
            <a:off x="761948" y="3744961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2" name="Google Shape;1082;p50"/>
          <p:cNvSpPr/>
          <p:nvPr/>
        </p:nvSpPr>
        <p:spPr>
          <a:xfrm>
            <a:off x="2121190" y="3744961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3" name="Google Shape;1083;p50"/>
          <p:cNvSpPr/>
          <p:nvPr/>
        </p:nvSpPr>
        <p:spPr>
          <a:xfrm>
            <a:off x="4563251" y="3744961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4" name="Google Shape;1084;p50"/>
          <p:cNvSpPr/>
          <p:nvPr/>
        </p:nvSpPr>
        <p:spPr>
          <a:xfrm>
            <a:off x="5833122" y="3744961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5" name="Google Shape;1085;p50"/>
          <p:cNvSpPr/>
          <p:nvPr/>
        </p:nvSpPr>
        <p:spPr>
          <a:xfrm>
            <a:off x="6928495" y="3744961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6" name="Google Shape;1086;p50"/>
          <p:cNvSpPr/>
          <p:nvPr/>
        </p:nvSpPr>
        <p:spPr>
          <a:xfrm>
            <a:off x="1347806" y="3744961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7" name="Google Shape;1087;p50"/>
          <p:cNvSpPr/>
          <p:nvPr/>
        </p:nvSpPr>
        <p:spPr>
          <a:xfrm>
            <a:off x="800821" y="3733800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8" name="Google Shape;1088;p50"/>
          <p:cNvSpPr txBox="1"/>
          <p:nvPr/>
        </p:nvSpPr>
        <p:spPr>
          <a:xfrm>
            <a:off x="761970" y="3733800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9" name="Google Shape;1089;p50"/>
          <p:cNvSpPr/>
          <p:nvPr/>
        </p:nvSpPr>
        <p:spPr>
          <a:xfrm>
            <a:off x="2121209" y="3733800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0" name="Google Shape;1090;p50"/>
          <p:cNvSpPr/>
          <p:nvPr/>
        </p:nvSpPr>
        <p:spPr>
          <a:xfrm>
            <a:off x="4563270" y="3733800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1" name="Google Shape;1091;p50"/>
          <p:cNvSpPr/>
          <p:nvPr/>
        </p:nvSpPr>
        <p:spPr>
          <a:xfrm>
            <a:off x="5833139" y="3733800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2023-01-28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2" name="Google Shape;1092;p50"/>
          <p:cNvSpPr/>
          <p:nvPr/>
        </p:nvSpPr>
        <p:spPr>
          <a:xfrm>
            <a:off x="6928500" y="3733800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3" name="Google Shape;1093;p50"/>
          <p:cNvSpPr/>
          <p:nvPr/>
        </p:nvSpPr>
        <p:spPr>
          <a:xfrm>
            <a:off x="1347826" y="3733800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4" name="Google Shape;1094;p50"/>
          <p:cNvSpPr/>
          <p:nvPr/>
        </p:nvSpPr>
        <p:spPr>
          <a:xfrm>
            <a:off x="800821" y="3940579"/>
            <a:ext cx="6012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5" name="Google Shape;1095;p50"/>
          <p:cNvSpPr txBox="1"/>
          <p:nvPr/>
        </p:nvSpPr>
        <p:spPr>
          <a:xfrm>
            <a:off x="761970" y="3940579"/>
            <a:ext cx="675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6" name="Google Shape;1096;p50"/>
          <p:cNvSpPr/>
          <p:nvPr/>
        </p:nvSpPr>
        <p:spPr>
          <a:xfrm>
            <a:off x="2121209" y="3940579"/>
            <a:ext cx="24945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7" name="Google Shape;1097;p50"/>
          <p:cNvSpPr/>
          <p:nvPr/>
        </p:nvSpPr>
        <p:spPr>
          <a:xfrm>
            <a:off x="4563270" y="3940579"/>
            <a:ext cx="12729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졸라맨 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8" name="Google Shape;1098;p50"/>
          <p:cNvSpPr/>
          <p:nvPr/>
        </p:nvSpPr>
        <p:spPr>
          <a:xfrm>
            <a:off x="5833139" y="3940579"/>
            <a:ext cx="10953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2023-01-29</a:t>
            </a:r>
            <a:endParaRPr b="0" i="0" sz="5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9" name="Google Shape;1099;p50"/>
          <p:cNvSpPr/>
          <p:nvPr/>
        </p:nvSpPr>
        <p:spPr>
          <a:xfrm>
            <a:off x="6928500" y="3940579"/>
            <a:ext cx="5391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0" name="Google Shape;1100;p50"/>
          <p:cNvSpPr/>
          <p:nvPr/>
        </p:nvSpPr>
        <p:spPr>
          <a:xfrm>
            <a:off x="1347826" y="3940579"/>
            <a:ext cx="773400" cy="2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1" name="Google Shape;1101;p50"/>
          <p:cNvSpPr/>
          <p:nvPr/>
        </p:nvSpPr>
        <p:spPr>
          <a:xfrm>
            <a:off x="5105337" y="1752600"/>
            <a:ext cx="4863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0"/>
          <p:cNvSpPr/>
          <p:nvPr/>
        </p:nvSpPr>
        <p:spPr>
          <a:xfrm>
            <a:off x="5591615" y="1752600"/>
            <a:ext cx="1456800" cy="152400"/>
          </a:xfrm>
          <a:prstGeom prst="beve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50"/>
          <p:cNvSpPr/>
          <p:nvPr/>
        </p:nvSpPr>
        <p:spPr>
          <a:xfrm>
            <a:off x="7047900" y="1752600"/>
            <a:ext cx="4197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50"/>
          <p:cNvSpPr/>
          <p:nvPr/>
        </p:nvSpPr>
        <p:spPr>
          <a:xfrm>
            <a:off x="5423383" y="1803400"/>
            <a:ext cx="114000" cy="5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0"/>
          <p:cNvSpPr/>
          <p:nvPr/>
        </p:nvSpPr>
        <p:spPr>
          <a:xfrm>
            <a:off x="7467600" y="45720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0"/>
          <p:cNvSpPr/>
          <p:nvPr/>
        </p:nvSpPr>
        <p:spPr>
          <a:xfrm>
            <a:off x="914400" y="1740300"/>
            <a:ext cx="152400" cy="152400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50"/>
          <p:cNvSpPr/>
          <p:nvPr/>
        </p:nvSpPr>
        <p:spPr>
          <a:xfrm>
            <a:off x="4140200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0"/>
          <p:cNvSpPr/>
          <p:nvPr/>
        </p:nvSpPr>
        <p:spPr>
          <a:xfrm>
            <a:off x="4375727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0"/>
          <p:cNvSpPr/>
          <p:nvPr/>
        </p:nvSpPr>
        <p:spPr>
          <a:xfrm>
            <a:off x="4611255" y="4495800"/>
            <a:ext cx="1569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0"/>
          <p:cNvSpPr txBox="1"/>
          <p:nvPr/>
        </p:nvSpPr>
        <p:spPr>
          <a:xfrm>
            <a:off x="38862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50"/>
          <p:cNvSpPr txBox="1"/>
          <p:nvPr/>
        </p:nvSpPr>
        <p:spPr>
          <a:xfrm rot="10800000">
            <a:off x="4876800" y="4400400"/>
            <a:ext cx="1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0"/>
          <p:cNvSpPr txBox="1"/>
          <p:nvPr/>
        </p:nvSpPr>
        <p:spPr>
          <a:xfrm>
            <a:off x="3505200" y="1371600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1"/>
          <p:cNvSpPr txBox="1"/>
          <p:nvPr>
            <p:ph type="title"/>
          </p:nvPr>
        </p:nvSpPr>
        <p:spPr>
          <a:xfrm>
            <a:off x="3937975" y="333775"/>
            <a:ext cx="731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똑똑</a:t>
            </a:r>
            <a:endParaRPr sz="2020"/>
          </a:p>
        </p:txBody>
      </p:sp>
      <p:sp>
        <p:nvSpPr>
          <p:cNvPr id="1118" name="Google Shape;1118;p51"/>
          <p:cNvSpPr txBox="1"/>
          <p:nvPr>
            <p:ph type="title"/>
          </p:nvPr>
        </p:nvSpPr>
        <p:spPr>
          <a:xfrm>
            <a:off x="651225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투데잇</a:t>
            </a:r>
            <a:endParaRPr sz="1100"/>
          </a:p>
        </p:txBody>
      </p:sp>
      <p:sp>
        <p:nvSpPr>
          <p:cNvPr id="1119" name="Google Shape;1119;p51"/>
          <p:cNvSpPr txBox="1"/>
          <p:nvPr>
            <p:ph type="title"/>
          </p:nvPr>
        </p:nvSpPr>
        <p:spPr>
          <a:xfrm>
            <a:off x="2156113" y="805550"/>
            <a:ext cx="875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소비N빵</a:t>
            </a:r>
            <a:endParaRPr sz="1100"/>
          </a:p>
        </p:txBody>
      </p:sp>
      <p:sp>
        <p:nvSpPr>
          <p:cNvPr id="1120" name="Google Shape;1120;p51"/>
          <p:cNvSpPr txBox="1"/>
          <p:nvPr>
            <p:ph type="title"/>
          </p:nvPr>
        </p:nvSpPr>
        <p:spPr>
          <a:xfrm>
            <a:off x="3661000" y="805550"/>
            <a:ext cx="117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똑똑Eating</a:t>
            </a:r>
            <a:endParaRPr sz="1100"/>
          </a:p>
        </p:txBody>
      </p:sp>
      <p:sp>
        <p:nvSpPr>
          <p:cNvPr id="1121" name="Google Shape;1121;p51"/>
          <p:cNvSpPr txBox="1"/>
          <p:nvPr>
            <p:ph type="title"/>
          </p:nvPr>
        </p:nvSpPr>
        <p:spPr>
          <a:xfrm>
            <a:off x="5463188" y="805550"/>
            <a:ext cx="943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똑똑Living</a:t>
            </a:r>
            <a:endParaRPr sz="1100"/>
          </a:p>
        </p:txBody>
      </p:sp>
      <p:sp>
        <p:nvSpPr>
          <p:cNvPr id="1122" name="Google Shape;1122;p51"/>
          <p:cNvSpPr txBox="1"/>
          <p:nvPr>
            <p:ph type="title"/>
          </p:nvPr>
        </p:nvSpPr>
        <p:spPr>
          <a:xfrm>
            <a:off x="7036775" y="805550"/>
            <a:ext cx="875100" cy="32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100"/>
              <a:t>community</a:t>
            </a:r>
            <a:endParaRPr sz="1100"/>
          </a:p>
        </p:txBody>
      </p:sp>
      <p:sp>
        <p:nvSpPr>
          <p:cNvPr id="1123" name="Google Shape;1123;p51"/>
          <p:cNvSpPr txBox="1"/>
          <p:nvPr>
            <p:ph type="title"/>
          </p:nvPr>
        </p:nvSpPr>
        <p:spPr>
          <a:xfrm>
            <a:off x="7231500" y="152400"/>
            <a:ext cx="1760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/>
              <a:t>로그인 | 회원가입 | 장바구니</a:t>
            </a:r>
            <a:endParaRPr sz="920"/>
          </a:p>
        </p:txBody>
      </p:sp>
      <p:sp>
        <p:nvSpPr>
          <p:cNvPr id="1124" name="Google Shape;1124;p51"/>
          <p:cNvSpPr/>
          <p:nvPr/>
        </p:nvSpPr>
        <p:spPr>
          <a:xfrm>
            <a:off x="914400" y="2133600"/>
            <a:ext cx="7010400" cy="25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입력해주세요.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1"/>
          <p:cNvSpPr/>
          <p:nvPr/>
        </p:nvSpPr>
        <p:spPr>
          <a:xfrm>
            <a:off x="1447800" y="1891200"/>
            <a:ext cx="17526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작성해주세요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1"/>
          <p:cNvSpPr/>
          <p:nvPr/>
        </p:nvSpPr>
        <p:spPr>
          <a:xfrm>
            <a:off x="7391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1"/>
          <p:cNvSpPr/>
          <p:nvPr/>
        </p:nvSpPr>
        <p:spPr>
          <a:xfrm>
            <a:off x="1447800" y="16488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입력하세요.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51"/>
          <p:cNvSpPr/>
          <p:nvPr/>
        </p:nvSpPr>
        <p:spPr>
          <a:xfrm>
            <a:off x="914400" y="16626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51"/>
          <p:cNvSpPr/>
          <p:nvPr/>
        </p:nvSpPr>
        <p:spPr>
          <a:xfrm>
            <a:off x="9144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51"/>
          <p:cNvSpPr/>
          <p:nvPr/>
        </p:nvSpPr>
        <p:spPr>
          <a:xfrm>
            <a:off x="6324600" y="1891200"/>
            <a:ext cx="4572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ko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1"/>
          <p:cNvSpPr/>
          <p:nvPr/>
        </p:nvSpPr>
        <p:spPr>
          <a:xfrm>
            <a:off x="6858000" y="1891200"/>
            <a:ext cx="10668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첨부파일을 넣어주세요</a:t>
            </a:r>
            <a:endParaRPr b="0" i="0" sz="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51"/>
          <p:cNvSpPr/>
          <p:nvPr/>
        </p:nvSpPr>
        <p:spPr>
          <a:xfrm>
            <a:off x="914400" y="4724400"/>
            <a:ext cx="533400" cy="1524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1"/>
          <p:cNvSpPr txBox="1"/>
          <p:nvPr/>
        </p:nvSpPr>
        <p:spPr>
          <a:xfrm>
            <a:off x="3581400" y="1322400"/>
            <a:ext cx="137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k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4030728" y="1201231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2990777" y="1887014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2990777" y="2444160"/>
            <a:ext cx="3800400" cy="41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2990777" y="3133401"/>
            <a:ext cx="2328532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922711" y="1948563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1927460" y="2486638"/>
            <a:ext cx="106331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002785" y="2482899"/>
            <a:ext cx="1379194" cy="40007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2270335" y="370332"/>
            <a:ext cx="4520842" cy="1869622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인증번호를 발송했습니다.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인증번호가 오지 않으면 입력하신 정보가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회원정보와 일치하는지 확인해주세요.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3650099" y="1773931"/>
            <a:ext cx="1747157" cy="3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2990777" y="3853543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4030728" y="1201231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아이디 찾기</a:t>
            </a:r>
            <a:endParaRPr/>
          </a:p>
        </p:txBody>
      </p:sp>
      <p:sp>
        <p:nvSpPr>
          <p:cNvPr id="119" name="Google Shape;119;p7"/>
          <p:cNvSpPr txBox="1"/>
          <p:nvPr/>
        </p:nvSpPr>
        <p:spPr>
          <a:xfrm>
            <a:off x="3240872" y="1773931"/>
            <a:ext cx="44899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회원님의 정보와 일치하는 아이디 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3159798" y="2969491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로그인하기</a:t>
            </a:r>
            <a:endParaRPr/>
          </a:p>
        </p:txBody>
      </p:sp>
      <p:sp>
        <p:nvSpPr>
          <p:cNvPr id="121" name="Google Shape;121;p7"/>
          <p:cNvSpPr txBox="1"/>
          <p:nvPr/>
        </p:nvSpPr>
        <p:spPr>
          <a:xfrm>
            <a:off x="4238399" y="2240579"/>
            <a:ext cx="1651762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{회원 아이디}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146278" y="2969491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1919621" y="17978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1942345" y="23646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1942345" y="3124225"/>
            <a:ext cx="3777676" cy="43102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1133821" y="183357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1045028" y="2371650"/>
            <a:ext cx="12560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5910746" y="2364600"/>
            <a:ext cx="2100956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3453446" y="95267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비밀번호 찾기</a:t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1919621" y="179785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1942345" y="2364600"/>
            <a:ext cx="3800400" cy="41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 번호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1942345" y="3124225"/>
            <a:ext cx="3777676" cy="43102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6자리 숫자입력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133821" y="1833575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1045028" y="2371650"/>
            <a:ext cx="1256064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휴대전화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5910746" y="2364600"/>
            <a:ext cx="2100956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인증번호 받기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270335" y="370332"/>
            <a:ext cx="4520842" cy="1869622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인증번호를 발송했습니다.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인증번호가 오지 않으면 입력하신 정보가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회원정보와 일치하는지 확인해주세요.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3650099" y="1773931"/>
            <a:ext cx="1747157" cy="3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1942345" y="4000820"/>
            <a:ext cx="1393444" cy="40007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